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5" r:id="rId2"/>
    <p:sldMasterId id="2147483719" r:id="rId3"/>
    <p:sldMasterId id="2147483731" r:id="rId4"/>
  </p:sldMasterIdLst>
  <p:notesMasterIdLst>
    <p:notesMasterId r:id="rId19"/>
  </p:notesMasterIdLst>
  <p:handoutMasterIdLst>
    <p:handoutMasterId r:id="rId20"/>
  </p:handoutMasterIdLst>
  <p:sldIdLst>
    <p:sldId id="317" r:id="rId5"/>
    <p:sldId id="318" r:id="rId6"/>
    <p:sldId id="299" r:id="rId7"/>
    <p:sldId id="265" r:id="rId8"/>
    <p:sldId id="330" r:id="rId9"/>
    <p:sldId id="319" r:id="rId10"/>
    <p:sldId id="1377" r:id="rId11"/>
    <p:sldId id="293" r:id="rId12"/>
    <p:sldId id="331" r:id="rId13"/>
    <p:sldId id="1378" r:id="rId14"/>
    <p:sldId id="298" r:id="rId15"/>
    <p:sldId id="334" r:id="rId16"/>
    <p:sldId id="316" r:id="rId17"/>
    <p:sldId id="13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272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42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5ABC4-4ADE-440D-959D-52727FF6C900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423F3-4503-4E3C-BA8F-7BBE876FB1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87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35D82-6206-44D7-AA99-AFDAD8DB09FD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E349F-1EE6-4AF3-B454-CDE6583EC2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545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E349F-1EE6-4AF3-B454-CDE6583EC2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716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E349F-1EE6-4AF3-B454-CDE6583EC2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87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E349F-1EE6-4AF3-B454-CDE6583EC2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750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31985" y="5289207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Euan Morrison - Moray (Scotland)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7573096" y="1866734"/>
            <a:ext cx="2919412" cy="287178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GB" dirty="0"/>
              <a:t>Picture related to course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139982" y="2093241"/>
            <a:ext cx="4581670" cy="2418774"/>
          </a:xfrm>
        </p:spPr>
        <p:txBody>
          <a:bodyPr>
            <a:noAutofit/>
          </a:bodyPr>
          <a:lstStyle>
            <a:lvl1pPr marL="0" indent="0">
              <a:buNone/>
              <a:defRPr lang="en-US" sz="8000" b="1" kern="1200" baseline="0" dirty="0" smtClean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Course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76145" y="6024261"/>
            <a:ext cx="4839710" cy="461962"/>
          </a:xfrm>
        </p:spPr>
        <p:txBody>
          <a:bodyPr>
            <a:normAutofit/>
          </a:bodyPr>
          <a:lstStyle>
            <a:lvl1pPr>
              <a:defRPr sz="2400"/>
            </a:lvl1pPr>
            <a:lvl5pPr marL="1828800" indent="0">
              <a:buNone/>
              <a:defRPr sz="2400"/>
            </a:lvl5pPr>
          </a:lstStyle>
          <a:p>
            <a:pPr lvl="4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00783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of Cou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609458" y="193657"/>
            <a:ext cx="9542727" cy="1325563"/>
          </a:xfrm>
        </p:spPr>
        <p:txBody>
          <a:bodyPr>
            <a:noAutofit/>
          </a:bodyPr>
          <a:lstStyle>
            <a:lvl1pPr marL="0" algn="ctr" defTabSz="914400" rtl="0" eaLnBrk="1" latinLnBrk="0" hangingPunct="1">
              <a:defRPr lang="en-GB" sz="5400" b="1" kern="1200" baseline="0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/>
                <a:ea typeface="+mn-ea"/>
                <a:cs typeface="+mn-cs"/>
              </a:defRPr>
            </a:lvl1pPr>
          </a:lstStyle>
          <a:p>
            <a:r>
              <a:rPr lang="en-US" dirty="0"/>
              <a:t>Title of Course</a:t>
            </a:r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2872509" y="1422400"/>
            <a:ext cx="8894041" cy="5043488"/>
          </a:xfrm>
        </p:spPr>
        <p:txBody>
          <a:bodyPr/>
          <a:lstStyle>
            <a:lvl1pPr marL="571500" indent="-571500" algn="l" defTabSz="914400" rtl="0" eaLnBrk="1" latinLnBrk="0" hangingPunct="1">
              <a:buFont typeface="Arial" panose="020B0604020202020204" pitchFamily="34" charset="0"/>
              <a:buChar char="•"/>
              <a:defRPr lang="en-US" sz="3200" b="1" kern="1200" baseline="0" dirty="0" smtClean="0">
                <a:solidFill>
                  <a:schemeClr val="tx1"/>
                </a:solidFill>
                <a:latin typeface="Century Gothic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Overview of Course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58097" y="1548754"/>
            <a:ext cx="2447925" cy="23923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94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02C-D795-412B-BD1D-7F81007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1623A-BA39-4624-83B7-C87F724A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1394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25F65-8AF3-4E08-B3BA-C8CDAF2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510" y="1825625"/>
            <a:ext cx="3909290" cy="2811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202D-D2DE-42EF-A3EA-0EAF0EC4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28824-BE7A-43E3-9607-2807E329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66A19-C4DD-414B-9409-B5CB3DB8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443788" y="4748213"/>
            <a:ext cx="3910012" cy="1428750"/>
          </a:xfrm>
        </p:spPr>
        <p:txBody>
          <a:bodyPr>
            <a:normAutofit/>
          </a:bodyPr>
          <a:lstStyle>
            <a:lvl1pPr>
              <a:defRPr sz="2000" b="0">
                <a:latin typeface="+mn-lt"/>
              </a:defRPr>
            </a:lvl1pPr>
            <a:lvl2pPr marL="457200" indent="0">
              <a:buNone/>
              <a:defRPr/>
            </a:lvl2pPr>
            <a:lvl3pPr marL="914400" indent="0" algn="l">
              <a:buNone/>
              <a:defRPr/>
            </a:lvl3pPr>
          </a:lstStyle>
          <a:p>
            <a:pPr lvl="0"/>
            <a:endParaRPr lang="en-GB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10002838" y="365125"/>
            <a:ext cx="1350962" cy="125095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6687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02C-D795-412B-BD1D-7F81007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1623A-BA39-4624-83B7-C87F724A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1394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25F65-8AF3-4E08-B3BA-C8CDAF2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510" y="1825625"/>
            <a:ext cx="3909290" cy="2811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202D-D2DE-42EF-A3EA-0EAF0EC4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28824-BE7A-43E3-9607-2807E329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66A19-C4DD-414B-9409-B5CB3DB8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443788" y="4748213"/>
            <a:ext cx="3910012" cy="1428750"/>
          </a:xfrm>
        </p:spPr>
        <p:txBody>
          <a:bodyPr>
            <a:normAutofit/>
          </a:bodyPr>
          <a:lstStyle>
            <a:lvl1pPr>
              <a:defRPr sz="2000" b="0">
                <a:latin typeface="+mn-lt"/>
              </a:defRPr>
            </a:lvl1pPr>
            <a:lvl2pPr marL="457200" indent="0">
              <a:buNone/>
              <a:defRPr/>
            </a:lvl2pPr>
            <a:lvl3pPr marL="914400" indent="0" algn="l">
              <a:buNone/>
              <a:defRPr/>
            </a:lvl3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986338" y="868363"/>
            <a:ext cx="6530975" cy="5227637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CADE4"/>
              </a:buClr>
              <a:defRPr lang="en-US" sz="2800" kern="1200" dirty="0" smtClean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CADE4"/>
              </a:buClr>
              <a:defRPr lang="en-US" sz="2800" kern="1200" dirty="0" smtClean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CADE4"/>
              </a:buClr>
              <a:defRPr lang="en-US" sz="2800" kern="1200" dirty="0" smtClean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CADE4"/>
              </a:buClr>
              <a:defRPr lang="en-US" sz="2800" kern="1200" dirty="0" smtClean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CADE4"/>
              </a:buClr>
              <a:defRPr lang="en-GB" sz="2800" kern="1200" dirty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GB" dirty="0"/>
              <a:t>Links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9322" y="2422910"/>
            <a:ext cx="4296641" cy="2118541"/>
          </a:xfrm>
        </p:spPr>
        <p:txBody>
          <a:bodyPr>
            <a:noAutofit/>
          </a:bodyPr>
          <a:lstStyle>
            <a:lvl1pPr marL="0" indent="0">
              <a:buNone/>
              <a:defRPr lang="en-US" sz="6600" b="1" kern="1200" baseline="0" dirty="0" smtClean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Course 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0391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1A81-4FBE-46AD-B3DA-BC7A5C8F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BD059-4BEB-4477-8400-B55DD9C14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FF083-7975-43BC-AA9E-6B44709C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F5D3-4406-460B-BC95-633439E7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47E80-0871-4E25-95B0-D24C2C9A5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54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02C-D795-412B-BD1D-7F81007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1623A-BA39-4624-83B7-C87F724A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60630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25F65-8AF3-4E08-B3BA-C8CDAF2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38472" y="1825625"/>
            <a:ext cx="3715327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202D-D2DE-42EF-A3EA-0EAF0EC4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28824-BE7A-43E3-9607-2807E329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66A19-C4DD-414B-9409-B5CB3DB8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2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5285-ACA5-4B79-B25E-1A8DF955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E2B10-E937-4243-BE0B-5A6EEE17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13834-04C4-4533-B3BF-BACFAAD2C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3F3DD-E633-4C3A-B427-E75FB3661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8FD0B-5D2F-40E8-A243-1BD2F4D58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F57793-5975-4D91-A26B-2953A172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DFE07-85D6-48D7-9EF4-B96354939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DEB514-4285-4DDD-B0C6-157882EE3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17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1354-7EB3-444D-84E9-A798DA6B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F3661-08F5-4263-BB8C-FD09437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94242-E40C-427B-8A68-115F642EF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1AF7B-E911-408D-A388-2BA0E754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79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A4411-1E4A-4B34-B271-97700F35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8473E-5DE8-4CF4-9947-F6B8CD9D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AA09A-FA62-440C-BAD7-A62B480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229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316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A4411-1E4A-4B34-B271-97700F35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8473E-5DE8-4CF4-9947-F6B8CD9D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AA09A-FA62-440C-BAD7-A62B480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3846275" y="2710466"/>
            <a:ext cx="4765762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6600" b="1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/>
              </a:rPr>
              <a:t>Thank you.</a:t>
            </a:r>
            <a:endParaRPr lang="en-US" sz="6600" b="1" i="0" u="none" strike="noStrike" kern="1200" cap="none" spc="0" normalizeH="0" baseline="0" noProof="0">
              <a:ln w="10160">
                <a:noFill/>
                <a:prstDash val="solid"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475599" y="5305338"/>
            <a:ext cx="473700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400">
                <a:ln w="10160">
                  <a:noFill/>
                  <a:prstDash val="solid"/>
                </a:ln>
                <a:latin typeface="Century Gothic"/>
              </a:rPr>
              <a:t>learntech@moray.gov.uk </a:t>
            </a:r>
            <a:endParaRPr lang="en-US" sz="2400" i="0" strike="noStrike" kern="1200" cap="none" spc="0" normalizeH="0" baseline="0" noProof="0">
              <a:ln w="10160">
                <a:noFill/>
                <a:prstDash val="solid"/>
              </a:ln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7" name="Picture 2" descr="File:Twitter-logo.svg - Wikimedia Common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888" y="4558216"/>
            <a:ext cx="599966" cy="49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4592321" y="4613674"/>
            <a:ext cx="334047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@</a:t>
            </a:r>
            <a:r>
              <a:rPr lang="en-US" sz="2400" b="1" noProof="0" err="1">
                <a:ln w="10160">
                  <a:noFill/>
                  <a:prstDash val="solid"/>
                </a:ln>
                <a:solidFill>
                  <a:prstClr val="black"/>
                </a:solidFill>
                <a:latin typeface="Century Gothic" panose="020B0502020202020204" pitchFamily="34" charset="0"/>
              </a:rPr>
              <a:t>DigiLearnMoray</a:t>
            </a:r>
            <a:endParaRPr kumimoji="0" lang="en-US" sz="2400" b="1" i="0" u="none" strike="noStrike" kern="1200" cap="none" spc="0" normalizeH="0" baseline="0" noProof="0">
              <a:ln w="10160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9" name="Graphic 2" descr="Email with solid fill">
            <a:extLst>
              <a:ext uri="{FF2B5EF4-FFF2-40B4-BE49-F238E27FC236}">
                <a16:creationId xmlns:a16="http://schemas.microsoft.com/office/drawing/2014/main" id="{2656781E-DEAA-50BC-42A2-60B8732CD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6275" y="5202962"/>
            <a:ext cx="626853" cy="598099"/>
          </a:xfrm>
          <a:prstGeom prst="rect">
            <a:avLst/>
          </a:prstGeom>
        </p:spPr>
      </p:pic>
      <p:pic>
        <p:nvPicPr>
          <p:cNvPr id="11" name="Picture 7" descr="Microsoft Teams Icon Transparent | Images and Photos finder">
            <a:extLst>
              <a:ext uri="{FF2B5EF4-FFF2-40B4-BE49-F238E27FC236}">
                <a16:creationId xmlns:a16="http://schemas.microsoft.com/office/drawing/2014/main" id="{689639F6-08A4-2A1C-EAB3-C6A5CA9E0F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92169" y="5952341"/>
            <a:ext cx="708211" cy="59603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350888" y="6054083"/>
            <a:ext cx="473700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400" dirty="0">
                <a:ln w="10160">
                  <a:noFill/>
                  <a:prstDash val="solid"/>
                </a:ln>
                <a:latin typeface="Century Gothic"/>
              </a:rPr>
              <a:t>Moray Digital Learning Team </a:t>
            </a:r>
            <a:endParaRPr lang="en-US" sz="2400" i="0" strike="noStrike" kern="1200" cap="none" spc="0" normalizeH="0" baseline="0" noProof="0" dirty="0">
              <a:ln w="10160">
                <a:noFill/>
                <a:prstDash val="solid"/>
              </a:ln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971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356D-ECDC-4CBF-A77B-AC0397363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E7209-E9A4-4850-A28E-1546A25D7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02DC3-BDEC-4001-B512-828A8133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A28EC-2598-499D-B38D-442C17DE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E3E94-18AE-4F64-8370-66713D94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849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1A81-4FBE-46AD-B3DA-BC7A5C8F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BD059-4BEB-4477-8400-B55DD9C14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FF083-7975-43BC-AA9E-6B44709C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F5D3-4406-460B-BC95-633439E7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47E80-0871-4E25-95B0-D24C2C9A5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729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69CF-D0AF-4AA2-ADA2-49D68B17E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7E462-A9D9-4623-9635-D66DB399E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8EC85-A04E-4D18-8EFA-3AEA86F5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3B316-C1E7-4433-8A1B-24073C0A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8C73B-2338-4969-9FE3-9D9F27DB5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591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02C-D795-412B-BD1D-7F81007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1623A-BA39-4624-83B7-C87F724A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25F65-8AF3-4E08-B3BA-C8CDAF2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202D-D2DE-42EF-A3EA-0EAF0EC4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28824-BE7A-43E3-9607-2807E329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66A19-C4DD-414B-9409-B5CB3DB8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46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5285-ACA5-4B79-B25E-1A8DF955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E2B10-E937-4243-BE0B-5A6EEE17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13834-04C4-4533-B3BF-BACFAAD2C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3F3DD-E633-4C3A-B427-E75FB3661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8FD0B-5D2F-40E8-A243-1BD2F4D58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F57793-5975-4D91-A26B-2953A172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DFE07-85D6-48D7-9EF4-B96354939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DEB514-4285-4DDD-B0C6-157882EE3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315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1354-7EB3-444D-84E9-A798DA6B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F3661-08F5-4263-BB8C-FD09437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94242-E40C-427B-8A68-115F642EF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1AF7B-E911-408D-A388-2BA0E754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422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A4411-1E4A-4B34-B271-97700F35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8473E-5DE8-4CF4-9947-F6B8CD9D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AA09A-FA62-440C-BAD7-A62B480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953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57BB9-6768-4445-BF1E-AD6E1FF2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87238-6567-47D8-8B69-47C326C54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F764-50DD-42C1-9EEF-0D30AD1F1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90913-142A-4CF5-A47E-0379B7D8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24B0D-988A-43E9-BE3F-AAA9CECFD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7D781-5D36-4867-90C0-5E273B35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613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7B2E-22DF-44DC-A9E4-CD4ACFA9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3C5DC-9549-42EA-9B8C-22742D82A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D4E6D-482F-4DA1-A493-00F5BF116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E8922-A90F-4C2E-92C3-EB0C6A69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E03A3-E859-499D-A102-D968BAF5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0BAD2-BAE8-4695-A48E-B26AB5F7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661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F7B4-962A-4AED-99F1-6090B284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9BBAB-8216-40B4-A7C6-46253748E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EF65B-C0FF-460A-AB93-2650AC064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D07C7-C575-4D72-9116-BDF3AE09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6474C-2FC4-4889-B5E2-5275D375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304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DEB1B-2593-45DC-AB6B-A0C3FD5FA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3A35B-62FD-4FD6-B261-5309CDA79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36C31-059B-4EF7-BEBB-7D1EA1A5E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2F031-4982-4431-AE3F-88E23B4C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63974-F516-4988-AB04-78ABA253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0100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265" y="0"/>
            <a:ext cx="5460644" cy="13651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0706B-C75F-3519-6061-3F455E4FBB74}"/>
              </a:ext>
            </a:extLst>
          </p:cNvPr>
          <p:cNvSpPr txBox="1"/>
          <p:nvPr userDrawn="1"/>
        </p:nvSpPr>
        <p:spPr>
          <a:xfrm>
            <a:off x="5026325" y="49977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4F75647C-4D5B-455F-1D8D-AA10FACEB0D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47361" y="4658619"/>
            <a:ext cx="3494536" cy="1987301"/>
          </a:xfrm>
          <a:prstGeom prst="roundRect">
            <a:avLst>
              <a:gd name="adj" fmla="val 498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Upload a photo or video here…		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5881BE11-BD74-D6F5-8DED-D98FA6ED61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5212" y="2363818"/>
            <a:ext cx="2474677" cy="536016"/>
          </a:xfrm>
          <a:prstGeom prst="roundRect">
            <a:avLst>
              <a:gd name="adj" fmla="val 13463"/>
            </a:avLst>
          </a:prstGeom>
        </p:spPr>
        <p:txBody>
          <a:bodyPr>
            <a:noAutofit/>
          </a:bodyPr>
          <a:lstStyle>
            <a:lvl1pPr marL="0" indent="0">
              <a:buNone/>
              <a:defRPr lang="en-GB" sz="1600" kern="1200" baseline="0" dirty="0" smtClean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dirty="0"/>
              <a:t>Type School name here…:</a:t>
            </a:r>
          </a:p>
        </p:txBody>
      </p:sp>
      <p:sp>
        <p:nvSpPr>
          <p:cNvPr id="10" name="Text Placeholder 67">
            <a:extLst>
              <a:ext uri="{FF2B5EF4-FFF2-40B4-BE49-F238E27FC236}">
                <a16:creationId xmlns:a16="http://schemas.microsoft.com/office/drawing/2014/main" id="{87E44362-A8C9-503F-2078-624E9662DB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9604" y="1978537"/>
            <a:ext cx="3682294" cy="1968818"/>
          </a:xfrm>
          <a:prstGeom prst="roundRect">
            <a:avLst>
              <a:gd name="adj" fmla="val 4246"/>
            </a:avLst>
          </a:prstGeom>
        </p:spPr>
        <p:txBody>
          <a:bodyPr anchor="t" anchorCtr="0">
            <a:noAutofit/>
          </a:bodyPr>
          <a:lstStyle>
            <a:lvl1pPr marL="0" indent="0">
              <a:buNone/>
              <a:defRPr sz="1600" baseline="0">
                <a:solidFill>
                  <a:srgbClr val="FFFFFF"/>
                </a:solidFill>
                <a:latin typeface="Century Gothic" panose="020B0502020202020204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GB" dirty="0"/>
              <a:t>Tell us about what the code does</a:t>
            </a:r>
          </a:p>
        </p:txBody>
      </p:sp>
      <p:sp>
        <p:nvSpPr>
          <p:cNvPr id="11" name="Picture Placeholder 70">
            <a:extLst>
              <a:ext uri="{FF2B5EF4-FFF2-40B4-BE49-F238E27FC236}">
                <a16:creationId xmlns:a16="http://schemas.microsoft.com/office/drawing/2014/main" id="{32901657-7ABA-A5A4-70B1-F9108399F3D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779889" y="2062257"/>
            <a:ext cx="1024900" cy="901848"/>
          </a:xfrm>
          <a:prstGeom prst="flowChartConnector">
            <a:avLst/>
          </a:prstGeom>
          <a:ln w="19050">
            <a:solidFill>
              <a:srgbClr val="EFD14C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en-GB" dirty="0"/>
              <a:t>School Logo</a:t>
            </a:r>
          </a:p>
        </p:txBody>
      </p:sp>
      <p:sp>
        <p:nvSpPr>
          <p:cNvPr id="12" name="Text Placeholder 67">
            <a:extLst>
              <a:ext uri="{FF2B5EF4-FFF2-40B4-BE49-F238E27FC236}">
                <a16:creationId xmlns:a16="http://schemas.microsoft.com/office/drawing/2014/main" id="{E08D4289-4620-9251-E5F1-263D4516B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856" y="6109857"/>
            <a:ext cx="3189877" cy="567609"/>
          </a:xfrm>
          <a:prstGeom prst="roundRect">
            <a:avLst>
              <a:gd name="adj" fmla="val 13463"/>
            </a:avLst>
          </a:prstGeom>
        </p:spPr>
        <p:txBody>
          <a:bodyPr>
            <a:noAutofit/>
          </a:bodyPr>
          <a:lstStyle>
            <a:lvl1pPr marL="0" indent="0">
              <a:buNone/>
              <a:defRPr lang="en-GB" sz="1600" kern="120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GB" dirty="0"/>
              <a:t>Paste Link to Code here…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208210" y="82415"/>
            <a:ext cx="303726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Challenge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Submission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8963697" y="420969"/>
            <a:ext cx="303726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#</a:t>
            </a:r>
            <a:r>
              <a:rPr kumimoji="0" lang="en-US" sz="2800" b="1" i="0" u="none" strike="noStrike" kern="1200" cap="none" spc="0" normalizeH="0" baseline="0" noProof="0" dirty="0" err="1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MicrobitMoray</a:t>
            </a:r>
            <a:endParaRPr kumimoji="0" lang="en-US" sz="2800" b="1" i="0" u="none" strike="noStrike" kern="1200" cap="none" spc="0" normalizeH="0" baseline="0" noProof="0" dirty="0">
              <a:ln w="10160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E0706B-C75F-3519-6061-3F455E4FBB74}"/>
              </a:ext>
            </a:extLst>
          </p:cNvPr>
          <p:cNvSpPr txBox="1"/>
          <p:nvPr userDrawn="1"/>
        </p:nvSpPr>
        <p:spPr>
          <a:xfrm>
            <a:off x="4984710" y="23009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E0706B-C75F-3519-6061-3F455E4FBB74}"/>
              </a:ext>
            </a:extLst>
          </p:cNvPr>
          <p:cNvSpPr txBox="1"/>
          <p:nvPr userDrawn="1"/>
        </p:nvSpPr>
        <p:spPr>
          <a:xfrm>
            <a:off x="8933928" y="23009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4F75647C-4D5B-455F-1D8D-AA10FACEB0D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114443" y="1961859"/>
            <a:ext cx="3535057" cy="1987301"/>
          </a:xfrm>
          <a:prstGeom prst="roundRect">
            <a:avLst>
              <a:gd name="adj" fmla="val 498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Upload a screenshot of your code…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E0706B-C75F-3519-6061-3F455E4FBB74}"/>
              </a:ext>
            </a:extLst>
          </p:cNvPr>
          <p:cNvSpPr txBox="1"/>
          <p:nvPr userDrawn="1"/>
        </p:nvSpPr>
        <p:spPr>
          <a:xfrm>
            <a:off x="8975543" y="4973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4F75647C-4D5B-455F-1D8D-AA10FACEB0D8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8213368" y="4634685"/>
            <a:ext cx="3477747" cy="1987301"/>
          </a:xfrm>
          <a:prstGeom prst="roundRect">
            <a:avLst>
              <a:gd name="adj" fmla="val 498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 sz="140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Upload a photo or video here…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3959346" y="1411293"/>
            <a:ext cx="37825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it does…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7985554" y="1351388"/>
            <a:ext cx="37825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Code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366623" y="1978536"/>
            <a:ext cx="172792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School Name:</a:t>
            </a:r>
          </a:p>
        </p:txBody>
      </p:sp>
      <p:sp>
        <p:nvSpPr>
          <p:cNvPr id="35" name="Text Placeholder 67">
            <a:extLst>
              <a:ext uri="{FF2B5EF4-FFF2-40B4-BE49-F238E27FC236}">
                <a16:creationId xmlns:a16="http://schemas.microsoft.com/office/drawing/2014/main" id="{5881BE11-BD74-D6F5-8DED-D98FA6ED61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5212" y="3331844"/>
            <a:ext cx="3174038" cy="347098"/>
          </a:xfrm>
          <a:prstGeom prst="roundRect">
            <a:avLst>
              <a:gd name="adj" fmla="val 13463"/>
            </a:avLst>
          </a:prstGeom>
        </p:spPr>
        <p:txBody>
          <a:bodyPr>
            <a:noAutofit/>
          </a:bodyPr>
          <a:lstStyle>
            <a:lvl1pPr marL="0" indent="0">
              <a:buNone/>
              <a:defRPr lang="en-GB" sz="1600" kern="1200" baseline="0" dirty="0" smtClean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GB" dirty="0"/>
              <a:t>First names of group members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305212" y="2946562"/>
            <a:ext cx="197823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Names of Group: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261001" y="3808583"/>
            <a:ext cx="17279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Project Title:</a:t>
            </a:r>
          </a:p>
        </p:txBody>
      </p:sp>
      <p:sp>
        <p:nvSpPr>
          <p:cNvPr id="30" name="Text Placeholder 67">
            <a:extLst>
              <a:ext uri="{FF2B5EF4-FFF2-40B4-BE49-F238E27FC236}">
                <a16:creationId xmlns:a16="http://schemas.microsoft.com/office/drawing/2014/main" id="{5881BE11-BD74-D6F5-8DED-D98FA6ED61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61001" y="4353719"/>
            <a:ext cx="3287579" cy="1361852"/>
          </a:xfrm>
          <a:prstGeom prst="roundRect">
            <a:avLst>
              <a:gd name="adj" fmla="val 13463"/>
            </a:avLst>
          </a:prstGeom>
        </p:spPr>
        <p:txBody>
          <a:bodyPr>
            <a:noAutofit/>
          </a:bodyPr>
          <a:lstStyle>
            <a:lvl1pPr marL="0" indent="0">
              <a:buNone/>
              <a:defRPr lang="en-GB" sz="1600" kern="1200" baseline="0" dirty="0" smtClean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GB" dirty="0"/>
              <a:t>Call your project something that makes sense.</a:t>
            </a:r>
          </a:p>
        </p:txBody>
      </p:sp>
    </p:spTree>
    <p:extLst>
      <p:ext uri="{BB962C8B-B14F-4D97-AF65-F5344CB8AC3E}">
        <p14:creationId xmlns:p14="http://schemas.microsoft.com/office/powerpoint/2010/main" val="2649502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74265" y="0"/>
            <a:ext cx="5460644" cy="136516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5026325" y="499772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>
            <a:spLocks noGrp="1"/>
          </p:cNvSpPr>
          <p:nvPr>
            <p:ph type="body" idx="1"/>
          </p:nvPr>
        </p:nvSpPr>
        <p:spPr>
          <a:xfrm>
            <a:off x="4113328" y="4658619"/>
            <a:ext cx="3628569" cy="1987301"/>
          </a:xfrm>
          <a:prstGeom prst="roundRect">
            <a:avLst>
              <a:gd name="adj" fmla="val 4988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>
            <a:spLocks noGrp="1"/>
          </p:cNvSpPr>
          <p:nvPr>
            <p:ph type="body" idx="2"/>
          </p:nvPr>
        </p:nvSpPr>
        <p:spPr>
          <a:xfrm>
            <a:off x="305212" y="2363818"/>
            <a:ext cx="2474677" cy="536016"/>
          </a:xfrm>
          <a:prstGeom prst="roundRect">
            <a:avLst>
              <a:gd name="adj" fmla="val 13463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>
            <a:spLocks noGrp="1"/>
          </p:cNvSpPr>
          <p:nvPr>
            <p:ph type="body" idx="3"/>
          </p:nvPr>
        </p:nvSpPr>
        <p:spPr>
          <a:xfrm>
            <a:off x="4059604" y="1978537"/>
            <a:ext cx="3682294" cy="1968818"/>
          </a:xfrm>
          <a:prstGeom prst="roundRect">
            <a:avLst>
              <a:gd name="adj" fmla="val 4246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pic" idx="4"/>
          </p:nvPr>
        </p:nvSpPr>
        <p:spPr>
          <a:xfrm>
            <a:off x="2779889" y="2062257"/>
            <a:ext cx="1024900" cy="901848"/>
          </a:xfrm>
          <a:prstGeom prst="flowChartConnector">
            <a:avLst/>
          </a:prstGeom>
          <a:noFill/>
          <a:ln w="19050" cap="flat" cmpd="sng">
            <a:solidFill>
              <a:srgbClr val="EFD14C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p3"/>
          <p:cNvSpPr>
            <a:spLocks noGrp="1"/>
          </p:cNvSpPr>
          <p:nvPr>
            <p:ph type="body" idx="5"/>
          </p:nvPr>
        </p:nvSpPr>
        <p:spPr>
          <a:xfrm>
            <a:off x="360856" y="6109857"/>
            <a:ext cx="3189877" cy="567609"/>
          </a:xfrm>
          <a:prstGeom prst="roundRect">
            <a:avLst>
              <a:gd name="adj" fmla="val 13463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208210" y="82415"/>
            <a:ext cx="303726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entury Gothic"/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entury Gothic"/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Submission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8963697" y="420969"/>
            <a:ext cx="303726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#MicrobitMoray</a:t>
            </a:r>
            <a:endParaRPr sz="28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4984710" y="230096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8933928" y="230096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>
            <a:spLocks noGrp="1"/>
          </p:cNvSpPr>
          <p:nvPr>
            <p:ph type="body" idx="6"/>
          </p:nvPr>
        </p:nvSpPr>
        <p:spPr>
          <a:xfrm>
            <a:off x="8020931" y="1961859"/>
            <a:ext cx="3628569" cy="1987301"/>
          </a:xfrm>
          <a:prstGeom prst="roundRect">
            <a:avLst>
              <a:gd name="adj" fmla="val 4988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/>
          <p:nvPr/>
        </p:nvSpPr>
        <p:spPr>
          <a:xfrm>
            <a:off x="8975543" y="497379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>
            <a:spLocks noGrp="1"/>
          </p:cNvSpPr>
          <p:nvPr>
            <p:ph type="body" idx="7"/>
          </p:nvPr>
        </p:nvSpPr>
        <p:spPr>
          <a:xfrm>
            <a:off x="8159262" y="4634685"/>
            <a:ext cx="3531853" cy="1987301"/>
          </a:xfrm>
          <a:prstGeom prst="roundRect">
            <a:avLst>
              <a:gd name="adj" fmla="val 4988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Char char="•"/>
              <a:defRPr sz="1400">
                <a:solidFill>
                  <a:srgbClr val="7F7F7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3959346" y="1411293"/>
            <a:ext cx="37825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it does…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985554" y="1351388"/>
            <a:ext cx="37825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366623" y="1978536"/>
            <a:ext cx="172792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School Name: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3"/>
          <p:cNvSpPr>
            <a:spLocks noGrp="1"/>
          </p:cNvSpPr>
          <p:nvPr>
            <p:ph type="body" idx="8"/>
          </p:nvPr>
        </p:nvSpPr>
        <p:spPr>
          <a:xfrm>
            <a:off x="305212" y="3331844"/>
            <a:ext cx="3174038" cy="347098"/>
          </a:xfrm>
          <a:prstGeom prst="roundRect">
            <a:avLst>
              <a:gd name="adj" fmla="val 13463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305212" y="2946562"/>
            <a:ext cx="19782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Names of Group: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261001" y="3808583"/>
            <a:ext cx="17279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Title: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>
            <a:spLocks noGrp="1"/>
          </p:cNvSpPr>
          <p:nvPr>
            <p:ph type="body" idx="9"/>
          </p:nvPr>
        </p:nvSpPr>
        <p:spPr>
          <a:xfrm>
            <a:off x="261001" y="4353719"/>
            <a:ext cx="3287579" cy="1361852"/>
          </a:xfrm>
          <a:prstGeom prst="roundRect">
            <a:avLst>
              <a:gd name="adj" fmla="val 13463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3423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356D-ECDC-4CBF-A77B-AC0397363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E7209-E9A4-4850-A28E-1546A25D7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02DC3-BDEC-4001-B512-828A8133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A28EC-2598-499D-B38D-442C17DE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E3E94-18AE-4F64-8370-66713D94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331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1A81-4FBE-46AD-B3DA-BC7A5C8F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BD059-4BEB-4477-8400-B55DD9C14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FF083-7975-43BC-AA9E-6B44709C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F5D3-4406-460B-BC95-633439E7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47E80-0871-4E25-95B0-D24C2C9A5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764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69CF-D0AF-4AA2-ADA2-49D68B17E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7E462-A9D9-4623-9635-D66DB399E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8EC85-A04E-4D18-8EFA-3AEA86F5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3B316-C1E7-4433-8A1B-24073C0A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8C73B-2338-4969-9FE3-9D9F27DB5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73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02C-D795-412B-BD1D-7F81007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1623A-BA39-4624-83B7-C87F724A8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25F65-8AF3-4E08-B3BA-C8CDAF2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D202D-D2DE-42EF-A3EA-0EAF0EC4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28824-BE7A-43E3-9607-2807E329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66A19-C4DD-414B-9409-B5CB3DB8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215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5285-ACA5-4B79-B25E-1A8DF955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E2B10-E937-4243-BE0B-5A6EEE17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13834-04C4-4533-B3BF-BACFAAD2C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3F3DD-E633-4C3A-B427-E75FB3661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8FD0B-5D2F-40E8-A243-1BD2F4D58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F57793-5975-4D91-A26B-2953A172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2DFE07-85D6-48D7-9EF4-B96354939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DEB514-4285-4DDD-B0C6-157882EE3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5517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1354-7EB3-444D-84E9-A798DA6B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F3661-08F5-4263-BB8C-FD09437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94242-E40C-427B-8A68-115F642EF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1AF7B-E911-408D-A388-2BA0E754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5867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A4411-1E4A-4B34-B271-97700F35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8473E-5DE8-4CF4-9947-F6B8CD9D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AA09A-FA62-440C-BAD7-A62B480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9638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57BB9-6768-4445-BF1E-AD6E1FF2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87238-6567-47D8-8B69-47C326C54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F764-50DD-42C1-9EEF-0D30AD1F1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90913-142A-4CF5-A47E-0379B7D8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24B0D-988A-43E9-BE3F-AAA9CECFD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7D781-5D36-4867-90C0-5E273B35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792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7B2E-22DF-44DC-A9E4-CD4ACFA9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3C5DC-9549-42EA-9B8C-22742D82A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D4E6D-482F-4DA1-A493-00F5BF116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E8922-A90F-4C2E-92C3-EB0C6A69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E03A3-E859-499D-A102-D968BAF5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0BAD2-BAE8-4695-A48E-B26AB5F7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8412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F7B4-962A-4AED-99F1-6090B284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9BBAB-8216-40B4-A7C6-46253748E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EF65B-C0FF-460A-AB93-2650AC064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D07C7-C575-4D72-9116-BDF3AE09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6474C-2FC4-4889-B5E2-5275D375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961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DEB1B-2593-45DC-AB6B-A0C3FD5FA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3A35B-62FD-4FD6-B261-5309CDA79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36C31-059B-4EF7-BEBB-7D1EA1A5E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2F031-4982-4431-AE3F-88E23B4C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63974-F516-4988-AB04-78ABA253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0084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863616-7481-C34E-B06D-482AD4782D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2013" y="3025502"/>
            <a:ext cx="7647973" cy="806998"/>
          </a:xfrm>
        </p:spPr>
        <p:txBody>
          <a:bodyPr vert="horz" wrap="square" tIns="144000" anchor="ctr" anchorCtr="1">
            <a:spAutoFit/>
          </a:bodyPr>
          <a:lstStyle>
            <a:lvl1pPr marL="0" indent="0" algn="ctr">
              <a:lnSpc>
                <a:spcPct val="80000"/>
              </a:lnSpc>
              <a:spcBef>
                <a:spcPts val="1200"/>
              </a:spcBef>
              <a:buNone/>
              <a:defRPr sz="4999" b="1" i="0">
                <a:solidFill>
                  <a:schemeClr val="bg1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noProof="0" dirty="0"/>
              <a:t>Insert a Great Title Here</a:t>
            </a:r>
            <a:endParaRPr lang="en-GB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C97B769-9D11-B34F-BA48-5407FCC7B7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8145" y="645686"/>
            <a:ext cx="2965645" cy="5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3281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1E74C5-6863-FE4D-A70A-939041F927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432" y="3474256"/>
            <a:ext cx="5175134" cy="461665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 great subtitle here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3A44A34-559B-DE49-AB98-6792219AC1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8145" y="645686"/>
            <a:ext cx="2965645" cy="500098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1021EA6-A026-FB46-A915-3D909E79FB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2014" y="2690752"/>
            <a:ext cx="7647973" cy="806998"/>
          </a:xfrm>
        </p:spPr>
        <p:txBody>
          <a:bodyPr vert="horz" wrap="square" tIns="144000" anchor="ctr" anchorCtr="1">
            <a:spAutoFit/>
          </a:bodyPr>
          <a:lstStyle>
            <a:lvl1pPr marL="0" indent="0" algn="ctr">
              <a:lnSpc>
                <a:spcPct val="80000"/>
              </a:lnSpc>
              <a:spcBef>
                <a:spcPts val="1200"/>
              </a:spcBef>
              <a:buNone/>
              <a:defRPr sz="4999" b="1" i="0">
                <a:solidFill>
                  <a:schemeClr val="bg1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noProof="0" dirty="0"/>
              <a:t>Insert a Great Title Here</a:t>
            </a:r>
            <a:endParaRPr lang="en-GB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FAF3FF3A-4F30-6644-8161-84C10612FF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08432" y="4771642"/>
            <a:ext cx="5175134" cy="338554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author/presenter name here</a:t>
            </a:r>
          </a:p>
        </p:txBody>
      </p:sp>
    </p:spTree>
    <p:extLst>
      <p:ext uri="{BB962C8B-B14F-4D97-AF65-F5344CB8AC3E}">
        <p14:creationId xmlns:p14="http://schemas.microsoft.com/office/powerpoint/2010/main" val="307605607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ile, Portrait Image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258FF7C1-F79B-5F41-9411-D065AC17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4" y="1387654"/>
            <a:ext cx="2491546" cy="420260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61E1BA4-D781-F847-85EC-1DC107C6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800" y="6272907"/>
            <a:ext cx="897762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BB1B5068-429B-DF4A-99FB-F229277EC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3573C4E8-A6FF-6843-9A86-E09E2CAC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0325" y="2909585"/>
            <a:ext cx="5488536" cy="46166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 great subtitle here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12F48D7-2E5D-F74E-B404-1B81651934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4753" y="1"/>
            <a:ext cx="6037247" cy="6858001"/>
          </a:xfrm>
          <a:custGeom>
            <a:avLst/>
            <a:gdLst>
              <a:gd name="connsiteX0" fmla="*/ 1952964 w 6284912"/>
              <a:gd name="connsiteY0" fmla="*/ 0 h 6858000"/>
              <a:gd name="connsiteX1" fmla="*/ 6284912 w 6284912"/>
              <a:gd name="connsiteY1" fmla="*/ 0 h 6858000"/>
              <a:gd name="connsiteX2" fmla="*/ 6284912 w 6284912"/>
              <a:gd name="connsiteY2" fmla="*/ 6858000 h 6858000"/>
              <a:gd name="connsiteX3" fmla="*/ 1087 w 6284912"/>
              <a:gd name="connsiteY3" fmla="*/ 6858000 h 6858000"/>
              <a:gd name="connsiteX4" fmla="*/ 0 w 6284912"/>
              <a:gd name="connsiteY4" fmla="*/ 0 h 6858000"/>
              <a:gd name="connsiteX5" fmla="*/ 1087 w 6284912"/>
              <a:gd name="connsiteY5" fmla="*/ 0 h 6858000"/>
              <a:gd name="connsiteX6" fmla="*/ 1087 w 6284912"/>
              <a:gd name="connsiteY6" fmla="*/ 6858000 h 6858000"/>
              <a:gd name="connsiteX7" fmla="*/ 0 w 628491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84912" h="6858000">
                <a:moveTo>
                  <a:pt x="1952964" y="0"/>
                </a:moveTo>
                <a:lnTo>
                  <a:pt x="6284912" y="0"/>
                </a:lnTo>
                <a:lnTo>
                  <a:pt x="6284912" y="6858000"/>
                </a:lnTo>
                <a:lnTo>
                  <a:pt x="1087" y="6858000"/>
                </a:lnTo>
                <a:close/>
                <a:moveTo>
                  <a:pt x="0" y="0"/>
                </a:moveTo>
                <a:lnTo>
                  <a:pt x="1087" y="0"/>
                </a:lnTo>
                <a:lnTo>
                  <a:pt x="10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tIns="936000" bIns="1440000" anchor="b" anchorCtr="1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an image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438EB63-007B-DA43-B1E4-D53F099DE4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0325" y="2247113"/>
            <a:ext cx="6037247" cy="631318"/>
          </a:xfrm>
        </p:spPr>
        <p:txBody>
          <a:bodyPr vert="horz" wrap="square" tIns="72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3600" b="1" i="0">
                <a:solidFill>
                  <a:schemeClr val="bg1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noProof="0" dirty="0"/>
              <a:t>Insert a Great Title Here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BD56724-CAC2-7B45-8D6E-9C101446FE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0324" y="5470346"/>
            <a:ext cx="5175134" cy="338554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author/presenter name here</a:t>
            </a:r>
          </a:p>
        </p:txBody>
      </p:sp>
    </p:spTree>
    <p:extLst>
      <p:ext uri="{BB962C8B-B14F-4D97-AF65-F5344CB8AC3E}">
        <p14:creationId xmlns:p14="http://schemas.microsoft.com/office/powerpoint/2010/main" val="98619040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ile, Landscape Image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258FF7C1-F79B-5F41-9411-D065AC17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96" y="1231669"/>
            <a:ext cx="2351108" cy="396572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A6C000-E9D5-1043-A072-79FB96380E5A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029810" y="1013477"/>
            <a:ext cx="7162190" cy="4773550"/>
          </a:xfrm>
          <a:solidFill>
            <a:schemeClr val="tx2"/>
          </a:solidFill>
        </p:spPr>
        <p:txBody>
          <a:bodyPr tIns="1080000" rIns="9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an image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9DE1585-ADEA-7745-92EE-93FFC45F4D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577" y="3329133"/>
            <a:ext cx="4194835" cy="46166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 great subtitle here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40FF07-D767-E640-AC1A-0B80C9979A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0577" y="2119942"/>
            <a:ext cx="4194835" cy="1202619"/>
          </a:xfrm>
        </p:spPr>
        <p:txBody>
          <a:bodyPr vert="horz" wrap="square" tIns="144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3600" b="1" i="0">
                <a:solidFill>
                  <a:schemeClr val="bg1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noProof="0" dirty="0"/>
              <a:t>Insert a Great Title Here</a:t>
            </a:r>
            <a:endParaRPr lang="en-GB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9C63A1E-9D5E-7149-BBBC-943AB0AFB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0577" y="5491688"/>
            <a:ext cx="4194835" cy="338554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author/presenter name here</a:t>
            </a:r>
          </a:p>
        </p:txBody>
      </p:sp>
    </p:spTree>
    <p:extLst>
      <p:ext uri="{BB962C8B-B14F-4D97-AF65-F5344CB8AC3E}">
        <p14:creationId xmlns:p14="http://schemas.microsoft.com/office/powerpoint/2010/main" val="7533062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Square Image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258FF7C1-F79B-5F41-9411-D065AC17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008" y="1292877"/>
            <a:ext cx="2351108" cy="396572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A6C000-E9D5-1043-A072-79FB96380E5A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927100"/>
            <a:ext cx="6008789" cy="4855082"/>
          </a:xfrm>
          <a:solidFill>
            <a:schemeClr val="tx2"/>
          </a:solidFill>
        </p:spPr>
        <p:txBody>
          <a:bodyPr tIns="1080000" rIns="9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an image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CA66DF3-4DD3-564F-B925-301EFCA4EE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008" y="3429001"/>
            <a:ext cx="5188757" cy="46166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 great subtitle here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129D5C1-A8EA-0D43-94C6-2322157AE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1008" y="2219810"/>
            <a:ext cx="5188757" cy="690171"/>
          </a:xfrm>
        </p:spPr>
        <p:txBody>
          <a:bodyPr vert="horz" wrap="square" tIns="144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3600" b="1" i="0">
                <a:solidFill>
                  <a:schemeClr val="bg1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noProof="0" dirty="0"/>
              <a:t>Insert a Great Title Here</a:t>
            </a:r>
            <a:endParaRPr lang="en-GB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8C4B2C5-19E7-9842-B3CB-171959E824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4631" y="5564815"/>
            <a:ext cx="5175134" cy="338554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 i="0" spc="0">
                <a:solidFill>
                  <a:schemeClr val="bg1"/>
                </a:solidFill>
                <a:latin typeface="Helvetica" pitchFamily="2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 spc="0">
                <a:solidFill>
                  <a:schemeClr val="bg1"/>
                </a:solidFill>
                <a:latin typeface="Helvetica" pitchFamily="2" charset="0"/>
              </a:defRPr>
            </a:lvl2pPr>
            <a:lvl3pPr marL="0" indent="0">
              <a:lnSpc>
                <a:spcPts val="2666"/>
              </a:lnSpc>
              <a:spcBef>
                <a:spcPts val="1066"/>
              </a:spcBef>
              <a:buFontTx/>
              <a:buNone/>
              <a:defRPr sz="2700" spc="-67">
                <a:solidFill>
                  <a:schemeClr val="bg1"/>
                </a:solidFill>
              </a:defRPr>
            </a:lvl3pPr>
            <a:lvl4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4pPr>
            <a:lvl5pPr marL="0" indent="0">
              <a:lnSpc>
                <a:spcPts val="2666"/>
              </a:lnSpc>
              <a:buFontTx/>
              <a:buNone/>
              <a:defRPr sz="2700" spc="-67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Insert author/presenter name here</a:t>
            </a:r>
          </a:p>
        </p:txBody>
      </p:sp>
    </p:spTree>
    <p:extLst>
      <p:ext uri="{BB962C8B-B14F-4D97-AF65-F5344CB8AC3E}">
        <p14:creationId xmlns:p14="http://schemas.microsoft.com/office/powerpoint/2010/main" val="61928161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cro:bit image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CD29C1E-D04C-244E-B5B6-4C2D002C0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8145" y="645686"/>
            <a:ext cx="2965645" cy="5000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3992721-77B0-8147-BA15-2BD5301B71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59385" y="1895183"/>
            <a:ext cx="4673229" cy="3770313"/>
          </a:xfrm>
          <a:blipFill>
            <a:blip r:embed="rId3"/>
            <a:stretch>
              <a:fillRect/>
            </a:stretch>
          </a:blipFill>
        </p:spPr>
        <p:txBody>
          <a:bodyPr lIns="90000" tIns="216000" rIns="90000" bIns="4680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4540387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- Lan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C97B769-9D11-B34F-BA48-5407FCC7B7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515" y="658564"/>
            <a:ext cx="2965645" cy="50009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F9E02B-7DB2-2B45-8828-C52A3A340F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97332" y="2060622"/>
            <a:ext cx="4185282" cy="22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619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" y="4"/>
            <a:ext cx="12192000" cy="6866259"/>
          </a:xfrm>
        </p:spPr>
        <p:txBody>
          <a:bodyPr/>
          <a:lstStyle/>
          <a:p>
            <a:r>
              <a:rPr lang="fi-FI" noProof="0"/>
              <a:t>Drag </a:t>
            </a:r>
            <a:r>
              <a:rPr lang="fi-FI" noProof="0" err="1"/>
              <a:t>picture</a:t>
            </a:r>
            <a:r>
              <a:rPr lang="fi-FI" noProof="0"/>
              <a:t> to </a:t>
            </a:r>
            <a:r>
              <a:rPr lang="fi-FI" noProof="0" err="1"/>
              <a:t>placeholder</a:t>
            </a:r>
            <a:r>
              <a:rPr lang="fi-FI" noProof="0"/>
              <a:t> </a:t>
            </a:r>
            <a:r>
              <a:rPr lang="fi-FI" noProof="0" err="1"/>
              <a:t>or</a:t>
            </a:r>
            <a:r>
              <a:rPr lang="fi-FI" noProof="0"/>
              <a:t> </a:t>
            </a:r>
            <a:r>
              <a:rPr lang="fi-FI" noProof="0" err="1"/>
              <a:t>click</a:t>
            </a:r>
            <a:r>
              <a:rPr lang="fi-FI" noProof="0"/>
              <a:t> </a:t>
            </a:r>
            <a:r>
              <a:rPr lang="fi-FI" noProof="0" err="1"/>
              <a:t>icon</a:t>
            </a:r>
            <a:r>
              <a:rPr lang="fi-FI" noProof="0"/>
              <a:t> to </a:t>
            </a:r>
            <a:r>
              <a:rPr lang="fi-FI" noProof="0" err="1"/>
              <a:t>add</a:t>
            </a:r>
            <a:endParaRPr lang="en-GB" noProof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24629" y="358345"/>
            <a:ext cx="10135735" cy="558487"/>
          </a:xfrm>
        </p:spPr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5896" y="6278358"/>
            <a:ext cx="912248" cy="46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58751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ull Width no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9">
            <a:extLst>
              <a:ext uri="{FF2B5EF4-FFF2-40B4-BE49-F238E27FC236}">
                <a16:creationId xmlns:a16="http://schemas.microsoft.com/office/drawing/2014/main" id="{DBA92C23-280D-F245-B4F5-FA9BB8918BD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923" y="1521839"/>
            <a:ext cx="11103989" cy="46901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99">
                <a:solidFill>
                  <a:schemeClr val="tx1"/>
                </a:solidFill>
              </a:defRPr>
            </a:lvl1pPr>
            <a:lvl2pPr>
              <a:defRPr sz="1999">
                <a:solidFill>
                  <a:schemeClr val="tx1"/>
                </a:solidFill>
              </a:defRPr>
            </a:lvl2pPr>
            <a:lvl3pPr>
              <a:defRPr sz="1799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6D5E3-42A8-B246-950A-ADEBEE020E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923" y="287338"/>
            <a:ext cx="8183867" cy="70918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b="1" i="0">
                <a:solidFill>
                  <a:schemeClr val="tx1"/>
                </a:solidFill>
                <a:latin typeface="GT Walsheim" panose="02000503020000020003" pitchFamily="2" charset="77"/>
              </a:defRPr>
            </a:lvl1pPr>
          </a:lstStyle>
          <a:p>
            <a:r>
              <a:rPr lang="en-GB" dirty="0"/>
              <a:t>Insert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27957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Side by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6EA556-CD25-9945-8FFD-C7C4F19F7C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925" y="1533429"/>
            <a:ext cx="5285135" cy="4676539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399">
                <a:solidFill>
                  <a:schemeClr val="tx1"/>
                </a:solidFill>
              </a:defRPr>
            </a:lvl1pPr>
            <a:lvl2pPr>
              <a:defRPr sz="1999">
                <a:solidFill>
                  <a:schemeClr val="tx1"/>
                </a:solidFill>
              </a:defRPr>
            </a:lvl2pPr>
            <a:lvl3pPr>
              <a:defRPr sz="1799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6C4B8E-D783-774E-81BA-FBCC93A3EECE}"/>
              </a:ext>
            </a:extLst>
          </p:cNvPr>
          <p:cNvCxnSpPr>
            <a:cxnSpLocks/>
          </p:cNvCxnSpPr>
          <p:nvPr userDrawn="1"/>
        </p:nvCxnSpPr>
        <p:spPr>
          <a:xfrm flipH="1">
            <a:off x="6107020" y="1533430"/>
            <a:ext cx="11028" cy="467654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19">
            <a:extLst>
              <a:ext uri="{FF2B5EF4-FFF2-40B4-BE49-F238E27FC236}">
                <a16:creationId xmlns:a16="http://schemas.microsoft.com/office/drawing/2014/main" id="{6DB50DB8-E00E-A54E-BEE0-1B0AA010359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2683" y="1533429"/>
            <a:ext cx="5242228" cy="4676539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399">
                <a:solidFill>
                  <a:schemeClr val="tx1"/>
                </a:solidFill>
              </a:defRPr>
            </a:lvl1pPr>
            <a:lvl2pPr>
              <a:defRPr sz="1999">
                <a:solidFill>
                  <a:schemeClr val="tx1"/>
                </a:solidFill>
              </a:defRPr>
            </a:lvl2pPr>
            <a:lvl3pPr>
              <a:defRPr sz="1799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B886E70-AA7B-E548-B7B5-82B608F6BE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923" y="287338"/>
            <a:ext cx="8183867" cy="4445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1" i="0">
                <a:solidFill>
                  <a:schemeClr val="tx1"/>
                </a:solidFill>
                <a:latin typeface="GT Walsheim" panose="02000503020000020003" pitchFamily="2" charset="77"/>
              </a:defRPr>
            </a:lvl1pPr>
          </a:lstStyle>
          <a:p>
            <a:r>
              <a:rPr lang="en-GB" dirty="0"/>
              <a:t>Insert Slide Title Here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65D93221-894C-574F-A41E-2459F46F62E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130" y="731838"/>
            <a:ext cx="8183867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dirty="0"/>
              <a:t>Insert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04076374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Side By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6EA556-CD25-9945-8FFD-C7C4F19F7C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925" y="1529968"/>
            <a:ext cx="3427045" cy="4703855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6C4B8E-D783-774E-81BA-FBCC93A3EECE}"/>
              </a:ext>
            </a:extLst>
          </p:cNvPr>
          <p:cNvCxnSpPr>
            <a:cxnSpLocks/>
          </p:cNvCxnSpPr>
          <p:nvPr userDrawn="1"/>
        </p:nvCxnSpPr>
        <p:spPr>
          <a:xfrm flipH="1">
            <a:off x="7997034" y="1529968"/>
            <a:ext cx="11054" cy="4703856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DDFE13B-CC9C-1A4F-B251-BC36BD0E37CF}"/>
              </a:ext>
            </a:extLst>
          </p:cNvPr>
          <p:cNvCxnSpPr>
            <a:cxnSpLocks/>
          </p:cNvCxnSpPr>
          <p:nvPr userDrawn="1"/>
        </p:nvCxnSpPr>
        <p:spPr>
          <a:xfrm flipH="1">
            <a:off x="4167846" y="1529968"/>
            <a:ext cx="11054" cy="4703856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19">
            <a:extLst>
              <a:ext uri="{FF2B5EF4-FFF2-40B4-BE49-F238E27FC236}">
                <a16:creationId xmlns:a16="http://schemas.microsoft.com/office/drawing/2014/main" id="{A5D912A7-5FE4-774C-8BAD-238FF5E767B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82478" y="1529968"/>
            <a:ext cx="3427045" cy="4703855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3" name="Content Placeholder 19">
            <a:extLst>
              <a:ext uri="{FF2B5EF4-FFF2-40B4-BE49-F238E27FC236}">
                <a16:creationId xmlns:a16="http://schemas.microsoft.com/office/drawing/2014/main" id="{427DAA07-05CE-8841-BA6A-4E10BCC8E99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14006" y="1529968"/>
            <a:ext cx="3427045" cy="4703855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69B3159-7B0A-1D44-951C-D311A898AA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923" y="287338"/>
            <a:ext cx="8183867" cy="4445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1" i="0">
                <a:solidFill>
                  <a:schemeClr val="tx1"/>
                </a:solidFill>
                <a:latin typeface="GT Walsheim" panose="02000503020000020003" pitchFamily="2" charset="77"/>
              </a:defRPr>
            </a:lvl1pPr>
          </a:lstStyle>
          <a:p>
            <a:r>
              <a:rPr lang="en-GB" dirty="0"/>
              <a:t>Insert Slide Title Here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12BC5E-FB08-4B49-B8A3-05DEADB16F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130" y="731838"/>
            <a:ext cx="8183867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dirty="0"/>
              <a:t>Insert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217272448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49F403-CDDA-7648-8AB2-7B4EB408DAC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"/>
            <a:ext cx="6096001" cy="6429241"/>
          </a:xfrm>
          <a:prstGeom prst="rect">
            <a:avLst/>
          </a:prstGeom>
          <a:solidFill>
            <a:schemeClr val="tx2"/>
          </a:solidFill>
          <a:effectLst>
            <a:outerShdw blurRad="127000" sx="101000" sy="101000" algn="ctr" rotWithShape="0">
              <a:prstClr val="black">
                <a:alpha val="10000"/>
              </a:prstClr>
            </a:outerShdw>
          </a:effectLst>
        </p:spPr>
        <p:txBody>
          <a:bodyPr tIns="144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the icon to add an image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6EA556-CD25-9945-8FFD-C7C4F19F7C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925" y="1533429"/>
            <a:ext cx="5285135" cy="4676539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>
              <a:buClr>
                <a:schemeClr val="accent1"/>
              </a:buClr>
              <a:buFont typeface="Arial" panose="020B0604020202020204" pitchFamily="34" charset="0"/>
              <a:buChar char="•"/>
              <a:defRPr sz="2399">
                <a:solidFill>
                  <a:schemeClr val="tx1"/>
                </a:solidFill>
              </a:defRPr>
            </a:lvl1pPr>
            <a:lvl2pPr>
              <a:defRPr sz="1999">
                <a:solidFill>
                  <a:schemeClr val="tx1"/>
                </a:solidFill>
              </a:defRPr>
            </a:lvl2pPr>
            <a:lvl3pPr>
              <a:defRPr sz="1799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745618E-03BA-8F4F-87FC-EC59414B64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924" y="287338"/>
            <a:ext cx="5285135" cy="4445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1" i="0">
                <a:solidFill>
                  <a:schemeClr val="tx1"/>
                </a:solidFill>
                <a:latin typeface="GT Walsheim" panose="02000503020000020003" pitchFamily="2" charset="77"/>
              </a:defRPr>
            </a:lvl1pPr>
          </a:lstStyle>
          <a:p>
            <a:r>
              <a:rPr lang="en-GB" dirty="0"/>
              <a:t>Insert Slide Title Here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4120BD3-4B64-6746-957F-BBF1E95323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0130" y="731838"/>
            <a:ext cx="5285135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>
                <a:solidFill>
                  <a:schemeClr val="accent3"/>
                </a:solidFill>
                <a:latin typeface="GT Walsheim" panose="02000503020000020003" pitchFamily="2" charset="77"/>
              </a:defRPr>
            </a:lvl1pPr>
          </a:lstStyle>
          <a:p>
            <a:pPr lvl="0"/>
            <a:r>
              <a:rPr lang="en-GB" dirty="0"/>
              <a:t>Insert subtitle here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881F3EE7-FF20-6247-9B44-BE02F22676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9351" y="461976"/>
            <a:ext cx="2052267" cy="34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1647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15B43-FFD1-4B78-90D3-DD8C0850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9E976-217C-4FA5-B0D7-36F6FC865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A3D56-3882-4625-AC9A-0A50A9F51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FF8D7-E22E-4AB6-AE53-1412753D5539}" type="datetimeFigureOut">
              <a:rPr lang="en-GB" smtClean="0"/>
              <a:t>18/01/2026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D2EF6-3221-4E81-9F41-CBCB635A2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C8A42-184F-4F8C-98BD-DD9270FD8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2E7F4-FDA9-402A-9804-19831C944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28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5" r:id="rId3"/>
    <p:sldLayoutId id="2147483677" r:id="rId4"/>
    <p:sldLayoutId id="2147483673" r:id="rId5"/>
    <p:sldLayoutId id="2147483662" r:id="rId6"/>
    <p:sldLayoutId id="2147483664" r:id="rId7"/>
    <p:sldLayoutId id="2147483665" r:id="rId8"/>
    <p:sldLayoutId id="2147483666" r:id="rId9"/>
    <p:sldLayoutId id="2147483667" r:id="rId10"/>
    <p:sldLayoutId id="2147483676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15B43-FFD1-4B78-90D3-DD8C0850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9E976-217C-4FA5-B0D7-36F6FC865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A3D56-3882-4625-AC9A-0A50A9F51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D2EF6-3221-4E81-9F41-CBCB635A2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C8A42-184F-4F8C-98BD-DD9270FD8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94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B9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15B43-FFD1-4B78-90D3-DD8C0850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9E976-217C-4FA5-B0D7-36F6FC865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A3D56-3882-4625-AC9A-0A50A9F51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FF8D7-E22E-4AB6-AE53-1412753D5539}" type="datetimeFigureOut">
              <a:rPr lang="en-GB" smtClean="0"/>
              <a:t>18/01/2026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D2EF6-3221-4E81-9F41-CBCB635A2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C8A42-184F-4F8C-98BD-DD9270FD8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2E7F4-FDA9-402A-9804-19831C9442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69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960F43-7F15-3F41-82E2-EA544F6C0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B37B3-6973-7A4F-BFE8-7D482A799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3D6EA-47FE-4D4B-AD41-C16FDC2E3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CC0FC-023F-0C40-A0C3-3B2D5C018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T Walsheim" panose="02000503020000020003" pitchFamily="2" charset="77"/>
              </a:defRPr>
            </a:lvl1pPr>
          </a:lstStyle>
          <a:p>
            <a:fld id="{BB1B5068-429B-DF4A-99FB-F229277EC7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E40C2-E054-8A4C-AB98-D638FCC6BD1E}"/>
              </a:ext>
            </a:extLst>
          </p:cNvPr>
          <p:cNvSpPr txBox="1"/>
          <p:nvPr userDrawn="1"/>
        </p:nvSpPr>
        <p:spPr>
          <a:xfrm>
            <a:off x="509557" y="6178470"/>
            <a:ext cx="5386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Helvetica" pitchFamily="2" charset="0"/>
              </a:rPr>
              <a:t>© Micro:bit Educational Foundation 2024</a:t>
            </a:r>
          </a:p>
        </p:txBody>
      </p:sp>
    </p:spTree>
    <p:extLst>
      <p:ext uri="{BB962C8B-B14F-4D97-AF65-F5344CB8AC3E}">
        <p14:creationId xmlns:p14="http://schemas.microsoft.com/office/powerpoint/2010/main" val="59505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3" r:id="rId10"/>
    <p:sldLayoutId id="2147483744" r:id="rId11"/>
    <p:sldLayoutId id="2147483745" r:id="rId12"/>
  </p:sldLayoutIdLst>
  <p:hf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b="1" kern="1200">
          <a:solidFill>
            <a:schemeClr val="tx1"/>
          </a:solidFill>
          <a:latin typeface="GT Walsheim" panose="02000503020000020003" pitchFamily="2" charset="77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s://mrmorrison.co.uk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2.jpe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microsoft.com/office/2007/relationships/hdphoto" Target="../media/hdphoto1.wdp"/><Relationship Id="rId10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13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11" Type="http://schemas.openxmlformats.org/officeDocument/2006/relationships/image" Target="../media/image36.gif"/><Relationship Id="rId5" Type="http://schemas.openxmlformats.org/officeDocument/2006/relationships/image" Target="../media/image30.png"/><Relationship Id="rId10" Type="http://schemas.openxmlformats.org/officeDocument/2006/relationships/image" Target="../media/image35.gif"/><Relationship Id="rId4" Type="http://schemas.openxmlformats.org/officeDocument/2006/relationships/image" Target="../media/image12.jpeg"/><Relationship Id="rId9" Type="http://schemas.openxmlformats.org/officeDocument/2006/relationships/image" Target="../media/image34.gif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26" Type="http://schemas.openxmlformats.org/officeDocument/2006/relationships/image" Target="../media/image70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34" Type="http://schemas.openxmlformats.org/officeDocument/2006/relationships/image" Target="../media/image78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77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75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Relationship Id="rId35" Type="http://schemas.openxmlformats.org/officeDocument/2006/relationships/image" Target="../media/image79.png"/><Relationship Id="rId8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gi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4.png"/><Relationship Id="rId11" Type="http://schemas.openxmlformats.org/officeDocument/2006/relationships/image" Target="../media/image88.gif"/><Relationship Id="rId5" Type="http://schemas.openxmlformats.org/officeDocument/2006/relationships/image" Target="../media/image83.png"/><Relationship Id="rId10" Type="http://schemas.openxmlformats.org/officeDocument/2006/relationships/image" Target="../media/image12.jpe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3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2.png"/><Relationship Id="rId5" Type="http://schemas.openxmlformats.org/officeDocument/2006/relationships/image" Target="../media/image12.jpeg"/><Relationship Id="rId4" Type="http://schemas.openxmlformats.org/officeDocument/2006/relationships/image" Target="../media/image9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2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MrM_/mr-morrison-s-micro-bit-ideas-5079u8533tc5m8f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jpeg"/><Relationship Id="rId4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rmorrison.co.uk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52" b="-11152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61002" y="1753231"/>
            <a:ext cx="5681233" cy="2418774"/>
          </a:xfrm>
        </p:spPr>
        <p:txBody>
          <a:bodyPr/>
          <a:lstStyle/>
          <a:p>
            <a:r>
              <a:rPr lang="en-GB" sz="7200" dirty="0"/>
              <a:t>Making the most of the micro:bit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@</a:t>
            </a:r>
            <a:r>
              <a:rPr lang="en-US" sz="2400" b="1" noProof="0" dirty="0">
                <a:ln w="10160">
                  <a:noFill/>
                  <a:prstDash val="solid"/>
                </a:ln>
                <a:solidFill>
                  <a:prstClr val="black"/>
                </a:solidFill>
                <a:latin typeface="Century Gothic" panose="020B0502020202020204" pitchFamily="34" charset="0"/>
              </a:rPr>
              <a:t>MrMorrison</a:t>
            </a:r>
            <a:r>
              <a:rPr lang="en-US" sz="2400" b="1" dirty="0">
                <a:ln w="10160">
                  <a:noFill/>
                  <a:prstDash val="solid"/>
                </a:ln>
                <a:solidFill>
                  <a:prstClr val="black"/>
                </a:solidFill>
                <a:latin typeface="Century Gothic" panose="020B0502020202020204" pitchFamily="34" charset="0"/>
              </a:rPr>
              <a:t>_</a:t>
            </a:r>
            <a:endParaRPr kumimoji="0" lang="en-US" sz="2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A1471C72-ADC4-50A9-48A6-1441A96AE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EBE53E-09E7-B012-7408-7087ACFD212F}"/>
              </a:ext>
            </a:extLst>
          </p:cNvPr>
          <p:cNvSpPr/>
          <p:nvPr/>
        </p:nvSpPr>
        <p:spPr>
          <a:xfrm>
            <a:off x="8419723" y="442808"/>
            <a:ext cx="2821663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sz="2000" b="1" dirty="0">
                <a:ln w="10160">
                  <a:noFill/>
                  <a:prstDash val="solid"/>
                </a:ln>
                <a:latin typeface="Century Gothic"/>
                <a:hlinkClick r:id="rId4"/>
              </a:rPr>
              <a:t>mrmorrison.co.uk</a:t>
            </a:r>
            <a:r>
              <a:rPr lang="en-US" sz="2000" b="1" dirty="0">
                <a:ln w="10160">
                  <a:noFill/>
                  <a:prstDash val="solid"/>
                </a:ln>
                <a:latin typeface="Century Gothic"/>
              </a:rPr>
              <a:t> </a:t>
            </a:r>
            <a:r>
              <a:rPr lang="en-US" sz="1400" dirty="0">
                <a:ln w="10160">
                  <a:noFill/>
                  <a:prstDash val="solid"/>
                </a:ln>
                <a:latin typeface="Century Gothic"/>
              </a:rPr>
              <a:t>  </a:t>
            </a:r>
            <a:endParaRPr lang="en-US" sz="1400" i="0" strike="noStrike" kern="1200" cap="none" spc="0" normalizeH="0" baseline="0" noProof="0" dirty="0">
              <a:ln w="10160">
                <a:noFill/>
                <a:prstDash val="solid"/>
              </a:ln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7" name="Picture 6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C70BF6B5-6080-CC73-D892-BC6419BD3D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0" y="225163"/>
            <a:ext cx="5108723" cy="117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4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the united kingdom&#10;&#10;Description automatically generated">
            <a:extLst>
              <a:ext uri="{FF2B5EF4-FFF2-40B4-BE49-F238E27FC236}">
                <a16:creationId xmlns:a16="http://schemas.microsoft.com/office/drawing/2014/main" id="{14597D87-63D8-15B9-CEDF-2D695FFE8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F7D8A44-311A-65A6-1B9A-EBA61B3B92D5}"/>
              </a:ext>
            </a:extLst>
          </p:cNvPr>
          <p:cNvCxnSpPr>
            <a:cxnSpLocks/>
          </p:cNvCxnSpPr>
          <p:nvPr/>
        </p:nvCxnSpPr>
        <p:spPr>
          <a:xfrm flipH="1">
            <a:off x="3899062" y="707886"/>
            <a:ext cx="817317" cy="1122601"/>
          </a:xfrm>
          <a:prstGeom prst="straightConnector1">
            <a:avLst/>
          </a:prstGeom>
          <a:ln w="158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078BACA-79C3-43B1-BB31-D89F60537C17}"/>
              </a:ext>
            </a:extLst>
          </p:cNvPr>
          <p:cNvSpPr txBox="1"/>
          <p:nvPr/>
        </p:nvSpPr>
        <p:spPr>
          <a:xfrm>
            <a:off x="4588042" y="0"/>
            <a:ext cx="20213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Century Gothic" panose="020B0502020202020204" pitchFamily="34" charset="0"/>
              </a:rPr>
              <a:t>Moray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58F3F0-238F-44E4-E474-45462A10414E}"/>
              </a:ext>
            </a:extLst>
          </p:cNvPr>
          <p:cNvGrpSpPr/>
          <p:nvPr/>
        </p:nvGrpSpPr>
        <p:grpSpPr>
          <a:xfrm>
            <a:off x="8931192" y="551735"/>
            <a:ext cx="2514850" cy="1863080"/>
            <a:chOff x="9177716" y="381578"/>
            <a:chExt cx="2505656" cy="1879242"/>
          </a:xfrm>
        </p:grpSpPr>
        <p:pic>
          <p:nvPicPr>
            <p:cNvPr id="37" name="Picture 6" descr="Image">
              <a:extLst>
                <a:ext uri="{FF2B5EF4-FFF2-40B4-BE49-F238E27FC236}">
                  <a16:creationId xmlns:a16="http://schemas.microsoft.com/office/drawing/2014/main" id="{83EBA562-8096-6CA2-76EC-9E08182F4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7716" y="381578"/>
              <a:ext cx="2505656" cy="1879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Image">
              <a:extLst>
                <a:ext uri="{FF2B5EF4-FFF2-40B4-BE49-F238E27FC236}">
                  <a16:creationId xmlns:a16="http://schemas.microsoft.com/office/drawing/2014/main" id="{5C39075D-C44A-A422-3BE5-F9F1E3F82B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70" b="43842"/>
            <a:stretch/>
          </p:blipFill>
          <p:spPr bwMode="auto">
            <a:xfrm>
              <a:off x="10692882" y="381578"/>
              <a:ext cx="990490" cy="1055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C13A97C-9D81-1863-B777-C0540AADCD22}"/>
              </a:ext>
            </a:extLst>
          </p:cNvPr>
          <p:cNvGrpSpPr/>
          <p:nvPr/>
        </p:nvGrpSpPr>
        <p:grpSpPr>
          <a:xfrm>
            <a:off x="7425852" y="2513098"/>
            <a:ext cx="4020190" cy="1259229"/>
            <a:chOff x="7660127" y="2388641"/>
            <a:chExt cx="4023245" cy="1259228"/>
          </a:xfrm>
        </p:grpSpPr>
        <p:pic>
          <p:nvPicPr>
            <p:cNvPr id="34" name="Picture 8" descr="Image">
              <a:extLst>
                <a:ext uri="{FF2B5EF4-FFF2-40B4-BE49-F238E27FC236}">
                  <a16:creationId xmlns:a16="http://schemas.microsoft.com/office/drawing/2014/main" id="{05CD0AAA-1F71-A033-600E-92E920AA96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127" y="2388641"/>
              <a:ext cx="4023245" cy="1259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Image">
              <a:extLst>
                <a:ext uri="{FF2B5EF4-FFF2-40B4-BE49-F238E27FC236}">
                  <a16:creationId xmlns:a16="http://schemas.microsoft.com/office/drawing/2014/main" id="{8ABE7169-AB57-4F59-7EF0-49D07205AC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05" t="6786" r="12328" b="33195"/>
            <a:stretch/>
          </p:blipFill>
          <p:spPr bwMode="auto">
            <a:xfrm>
              <a:off x="8770776" y="2481943"/>
              <a:ext cx="2416628" cy="755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" descr="Image">
            <a:extLst>
              <a:ext uri="{FF2B5EF4-FFF2-40B4-BE49-F238E27FC236}">
                <a16:creationId xmlns:a16="http://schemas.microsoft.com/office/drawing/2014/main" id="{CD052B75-3057-BA31-9461-2BDDCB410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852" y="527124"/>
            <a:ext cx="1409432" cy="187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Image">
            <a:extLst>
              <a:ext uri="{FF2B5EF4-FFF2-40B4-BE49-F238E27FC236}">
                <a16:creationId xmlns:a16="http://schemas.microsoft.com/office/drawing/2014/main" id="{20162223-76C9-E29D-E146-9748218E4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r="16854"/>
          <a:stretch/>
        </p:blipFill>
        <p:spPr bwMode="auto">
          <a:xfrm>
            <a:off x="7418495" y="3864489"/>
            <a:ext cx="1651362" cy="127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6B310E5-DEFC-5C4A-4F88-0F8998A227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60198" y="3870610"/>
            <a:ext cx="2259165" cy="1268608"/>
          </a:xfrm>
          <a:prstGeom prst="rect">
            <a:avLst/>
          </a:prstGeom>
        </p:spPr>
      </p:pic>
      <p:pic>
        <p:nvPicPr>
          <p:cNvPr id="2" name="Picture 1" descr="A table with a large screen on it&#10;&#10;AI-generated content may be incorrect.">
            <a:extLst>
              <a:ext uri="{FF2B5EF4-FFF2-40B4-BE49-F238E27FC236}">
                <a16:creationId xmlns:a16="http://schemas.microsoft.com/office/drawing/2014/main" id="{C4F294DF-82F4-93EF-3104-B4CEF1E264C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7" r="22709"/>
          <a:stretch>
            <a:fillRect/>
          </a:stretch>
        </p:blipFill>
        <p:spPr>
          <a:xfrm>
            <a:off x="7418495" y="5263608"/>
            <a:ext cx="1485218" cy="1360575"/>
          </a:xfrm>
          <a:prstGeom prst="rect">
            <a:avLst/>
          </a:prstGeom>
        </p:spPr>
      </p:pic>
      <p:pic>
        <p:nvPicPr>
          <p:cNvPr id="3" name="Picture 4" descr="Image">
            <a:extLst>
              <a:ext uri="{FF2B5EF4-FFF2-40B4-BE49-F238E27FC236}">
                <a16:creationId xmlns:a16="http://schemas.microsoft.com/office/drawing/2014/main" id="{2881501D-6588-2BAD-D45B-746587610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563" y="5263609"/>
            <a:ext cx="2418799" cy="136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46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1" t="66492" r="33455"/>
          <a:stretch/>
        </p:blipFill>
        <p:spPr bwMode="auto">
          <a:xfrm>
            <a:off x="6765555" y="2357757"/>
            <a:ext cx="1543751" cy="116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9858" y="352475"/>
            <a:ext cx="103280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micro:bit </a:t>
            </a:r>
            <a:r>
              <a:rPr lang="en-US" sz="4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project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069" y="5799813"/>
            <a:ext cx="10890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2500+ Learners 100+ Classes 40 Schools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8" y="1248713"/>
            <a:ext cx="5920733" cy="4439524"/>
          </a:xfrm>
          <a:prstGeom prst="rect">
            <a:avLst/>
          </a:prstGeom>
        </p:spPr>
      </p:pic>
      <p:pic>
        <p:nvPicPr>
          <p:cNvPr id="10" name="Picture 2" descr="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84" b="66185"/>
          <a:stretch/>
        </p:blipFill>
        <p:spPr bwMode="auto">
          <a:xfrm>
            <a:off x="6783301" y="3470449"/>
            <a:ext cx="1526005" cy="114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3" t="33118" b="33438"/>
          <a:stretch/>
        </p:blipFill>
        <p:spPr bwMode="auto">
          <a:xfrm>
            <a:off x="6783301" y="1248714"/>
            <a:ext cx="1526005" cy="113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t="33041" r="66035" b="33515"/>
          <a:stretch/>
        </p:blipFill>
        <p:spPr bwMode="auto">
          <a:xfrm>
            <a:off x="6765554" y="4552873"/>
            <a:ext cx="1543752" cy="113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" r="33539" b="1"/>
          <a:stretch/>
        </p:blipFill>
        <p:spPr>
          <a:xfrm>
            <a:off x="8309306" y="1246909"/>
            <a:ext cx="2992981" cy="33666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4" t="-163" b="66581"/>
          <a:stretch/>
        </p:blipFill>
        <p:spPr>
          <a:xfrm>
            <a:off x="8303983" y="4552874"/>
            <a:ext cx="1514722" cy="11340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4" t="33982" b="34057"/>
          <a:stretch/>
        </p:blipFill>
        <p:spPr>
          <a:xfrm>
            <a:off x="9787565" y="4607659"/>
            <a:ext cx="1514722" cy="1079225"/>
          </a:xfrm>
          <a:prstGeom prst="rect">
            <a:avLst/>
          </a:prstGeom>
        </p:spPr>
      </p:pic>
      <p:pic>
        <p:nvPicPr>
          <p:cNvPr id="4" name="Picture 3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5F30A685-8DE0-4610-3C65-5CA06E6A9D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8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2060" y="352475"/>
            <a:ext cx="106864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Starter Lessons and Resources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– Videos, PPTs, Plans and Code</a:t>
            </a:r>
            <a:endParaRPr kumimoji="0" lang="en-US" sz="20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70C0"/>
              </a:solidFill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170" b="677"/>
          <a:stretch/>
        </p:blipFill>
        <p:spPr>
          <a:xfrm>
            <a:off x="6855937" y="3732728"/>
            <a:ext cx="2504269" cy="1403565"/>
          </a:xfrm>
          <a:prstGeom prst="rect">
            <a:avLst/>
          </a:prstGeom>
        </p:spPr>
      </p:pic>
      <p:pic>
        <p:nvPicPr>
          <p:cNvPr id="14" name="Picture 13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1152FC76-958A-12D4-DCDE-0E83745D9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75A794-AA5C-EA4D-58F2-765411D01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0" y="3758094"/>
            <a:ext cx="3241372" cy="3006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AB28A8-5D78-7480-DB45-5B4C621575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6197" y="3758094"/>
            <a:ext cx="2504269" cy="1377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872ACD-7FD0-A216-7450-1625A6EF5F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6196" y="5297410"/>
            <a:ext cx="2504270" cy="14115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A black rectangular object with red lights&#10;&#10;Description automatically generated">
            <a:extLst>
              <a:ext uri="{FF2B5EF4-FFF2-40B4-BE49-F238E27FC236}">
                <a16:creationId xmlns:a16="http://schemas.microsoft.com/office/drawing/2014/main" id="{01A15938-F647-AC16-FCC5-AFFDA33C09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88"/>
          <a:stretch/>
        </p:blipFill>
        <p:spPr>
          <a:xfrm>
            <a:off x="282239" y="1336885"/>
            <a:ext cx="1941458" cy="2032059"/>
          </a:xfrm>
          <a:prstGeom prst="rect">
            <a:avLst/>
          </a:prstGeom>
        </p:spPr>
      </p:pic>
      <p:pic>
        <p:nvPicPr>
          <p:cNvPr id="20" name="Picture 19" descr="A black and gold rectangular device with red lights&#10;&#10;Description automatically generated">
            <a:extLst>
              <a:ext uri="{FF2B5EF4-FFF2-40B4-BE49-F238E27FC236}">
                <a16:creationId xmlns:a16="http://schemas.microsoft.com/office/drawing/2014/main" id="{98FDB4E0-3FED-8743-F29A-64E55A6359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8" b="33753"/>
          <a:stretch/>
        </p:blipFill>
        <p:spPr>
          <a:xfrm>
            <a:off x="2359003" y="1333949"/>
            <a:ext cx="2177709" cy="2034993"/>
          </a:xfrm>
          <a:prstGeom prst="rect">
            <a:avLst/>
          </a:prstGeom>
        </p:spPr>
      </p:pic>
      <p:pic>
        <p:nvPicPr>
          <p:cNvPr id="22" name="Picture 21" descr="A person holding a small black circuit board&#10;&#10;Description automatically generated">
            <a:extLst>
              <a:ext uri="{FF2B5EF4-FFF2-40B4-BE49-F238E27FC236}">
                <a16:creationId xmlns:a16="http://schemas.microsoft.com/office/drawing/2014/main" id="{94BDFE05-7D0C-06BB-55AD-EBAE27AC09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9" b="43408"/>
          <a:stretch/>
        </p:blipFill>
        <p:spPr>
          <a:xfrm>
            <a:off x="4606597" y="1321197"/>
            <a:ext cx="2292917" cy="2034993"/>
          </a:xfrm>
          <a:prstGeom prst="rect">
            <a:avLst/>
          </a:prstGeom>
        </p:spPr>
      </p:pic>
      <p:pic>
        <p:nvPicPr>
          <p:cNvPr id="24" name="Picture 23" descr="A person holding a small circuit board&#10;&#10;Description automatically generated">
            <a:extLst>
              <a:ext uri="{FF2B5EF4-FFF2-40B4-BE49-F238E27FC236}">
                <a16:creationId xmlns:a16="http://schemas.microsoft.com/office/drawing/2014/main" id="{3FDCDE99-29BC-8349-0B88-2B75556999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8" b="38307"/>
          <a:stretch/>
        </p:blipFill>
        <p:spPr>
          <a:xfrm>
            <a:off x="7111965" y="1331495"/>
            <a:ext cx="2292917" cy="2058246"/>
          </a:xfrm>
          <a:prstGeom prst="rect">
            <a:avLst/>
          </a:prstGeom>
        </p:spPr>
      </p:pic>
      <p:pic>
        <p:nvPicPr>
          <p:cNvPr id="28" name="Picture 27" descr="A hand holding a small electronic device&#10;&#10;Description automatically generated">
            <a:extLst>
              <a:ext uri="{FF2B5EF4-FFF2-40B4-BE49-F238E27FC236}">
                <a16:creationId xmlns:a16="http://schemas.microsoft.com/office/drawing/2014/main" id="{C2CE4610-D620-C6E0-0EC8-9C6CE9F3A9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7" b="29588"/>
          <a:stretch/>
        </p:blipFill>
        <p:spPr>
          <a:xfrm>
            <a:off x="9674533" y="1331495"/>
            <a:ext cx="2261157" cy="2058246"/>
          </a:xfrm>
          <a:prstGeom prst="rect">
            <a:avLst/>
          </a:prstGeom>
        </p:spPr>
      </p:pic>
      <p:pic>
        <p:nvPicPr>
          <p:cNvPr id="30" name="Picture 29" descr="A person holding up his finger&#10;&#10;Description automatically generated">
            <a:extLst>
              <a:ext uri="{FF2B5EF4-FFF2-40B4-BE49-F238E27FC236}">
                <a16:creationId xmlns:a16="http://schemas.microsoft.com/office/drawing/2014/main" id="{EB66278D-FF11-4435-12FF-69915FB0A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838" y="5250402"/>
            <a:ext cx="2509435" cy="14115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725C0B-B3CB-5D07-167E-7B76F34D02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85574" y="3758094"/>
            <a:ext cx="2026205" cy="289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5" r="31454"/>
          <a:stretch/>
        </p:blipFill>
        <p:spPr>
          <a:xfrm rot="16200000">
            <a:off x="4814208" y="-4814207"/>
            <a:ext cx="2563586" cy="12191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13785" y="462170"/>
            <a:ext cx="447821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Micro:bit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Challenge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1114" y="3982751"/>
            <a:ext cx="109836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Century Gothic" panose="020B0502020202020204" pitchFamily="34" charset="0"/>
              </a:rPr>
              <a:t>Adapt a micro:bit project and make it your own</a:t>
            </a:r>
          </a:p>
        </p:txBody>
      </p:sp>
      <p:pic>
        <p:nvPicPr>
          <p:cNvPr id="2" name="Picture 1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E65AC973-76DC-347E-207C-7EF156D2FF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036" y="462170"/>
            <a:ext cx="1763090" cy="169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hand holding a device&#10;&#10;Description automatically generated">
            <a:extLst>
              <a:ext uri="{FF2B5EF4-FFF2-40B4-BE49-F238E27FC236}">
                <a16:creationId xmlns:a16="http://schemas.microsoft.com/office/drawing/2014/main" id="{A5C1248C-4CEB-F9F5-C56D-614A2C231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0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43325-AADF-D9BF-C9B2-44F5A9F2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FA26F7-B9FD-74B3-E8D7-21888230456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81" y="1645292"/>
            <a:ext cx="2655208" cy="3537973"/>
          </a:xfrm>
          <a:prstGeom prst="rect">
            <a:avLst/>
          </a:prstGeom>
        </p:spPr>
      </p:pic>
      <p:pic>
        <p:nvPicPr>
          <p:cNvPr id="22" name="Content Placeholder 12">
            <a:extLst>
              <a:ext uri="{FF2B5EF4-FFF2-40B4-BE49-F238E27FC236}">
                <a16:creationId xmlns:a16="http://schemas.microsoft.com/office/drawing/2014/main" id="{59582B85-76A4-AEFB-41B1-7A20D8D26FC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75980" y="2379971"/>
            <a:ext cx="3537975" cy="2068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D48A0B-EAE3-BF68-0789-8CB64154E3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51" t="12154" r="37839"/>
          <a:stretch/>
        </p:blipFill>
        <p:spPr>
          <a:xfrm>
            <a:off x="5669651" y="1645293"/>
            <a:ext cx="2022266" cy="3567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699C90-7865-F89D-D01E-AAA268C424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32" r="21705" b="8502"/>
          <a:stretch/>
        </p:blipFill>
        <p:spPr>
          <a:xfrm>
            <a:off x="8006980" y="1645293"/>
            <a:ext cx="3892822" cy="35674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0E5D95-A4CF-8EBF-5FA8-02A7C3C29F08}"/>
              </a:ext>
            </a:extLst>
          </p:cNvPr>
          <p:cNvSpPr/>
          <p:nvPr/>
        </p:nvSpPr>
        <p:spPr>
          <a:xfrm rot="1869893">
            <a:off x="9866435" y="3162991"/>
            <a:ext cx="1479666" cy="532015"/>
          </a:xfrm>
          <a:prstGeom prst="rect">
            <a:avLst/>
          </a:prstGeom>
          <a:solidFill>
            <a:srgbClr val="2725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74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703" y="96815"/>
            <a:ext cx="698721" cy="1281976"/>
          </a:xfrm>
          <a:prstGeom prst="roundRect">
            <a:avLst>
              <a:gd name="adj" fmla="val 4988"/>
            </a:avLst>
          </a:prstGeom>
        </p:spPr>
      </p:pic>
      <p:pic>
        <p:nvPicPr>
          <p:cNvPr id="4" name="Content Placeholder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841" y="1411196"/>
            <a:ext cx="1744717" cy="1933905"/>
          </a:xfrm>
          <a:prstGeom prst="roundRect">
            <a:avLst>
              <a:gd name="adj" fmla="val 4988"/>
            </a:avLst>
          </a:prstGeom>
        </p:spPr>
      </p:pic>
      <p:pic>
        <p:nvPicPr>
          <p:cNvPr id="5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631" y="129220"/>
            <a:ext cx="966071" cy="1217165"/>
          </a:xfrm>
          <a:prstGeom prst="roundRect">
            <a:avLst>
              <a:gd name="adj" fmla="val 4988"/>
            </a:avLst>
          </a:prstGeom>
        </p:spPr>
      </p:pic>
      <p:pic>
        <p:nvPicPr>
          <p:cNvPr id="6" name="Content Placeholder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3" y="118478"/>
            <a:ext cx="2340438" cy="1281976"/>
          </a:xfrm>
          <a:prstGeom prst="roundRect">
            <a:avLst>
              <a:gd name="adj" fmla="val 4988"/>
            </a:avLst>
          </a:prstGeom>
        </p:spPr>
      </p:pic>
      <p:pic>
        <p:nvPicPr>
          <p:cNvPr id="7" name="Google Shape;14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204" y="759466"/>
            <a:ext cx="847217" cy="180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10"/>
          <p:cNvPicPr>
            <a:picLocks noChangeAspect="1"/>
          </p:cNvPicPr>
          <p:nvPr/>
        </p:nvPicPr>
        <p:blipFill>
          <a:blip r:embed="rId7">
            <a:clrChange>
              <a:clrFrom>
                <a:srgbClr val="ECF0F1"/>
              </a:clrFrom>
              <a:clrTo>
                <a:srgbClr val="EC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1719" y="2919759"/>
            <a:ext cx="2804859" cy="1508985"/>
          </a:xfrm>
          <a:prstGeom prst="rect">
            <a:avLst/>
          </a:prstGeom>
        </p:spPr>
      </p:pic>
      <p:pic>
        <p:nvPicPr>
          <p:cNvPr id="10" name="Content Placeholder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66" y="96815"/>
            <a:ext cx="2883051" cy="927590"/>
          </a:xfrm>
          <a:prstGeom prst="roundRect">
            <a:avLst>
              <a:gd name="adj" fmla="val 4988"/>
            </a:avLst>
          </a:prstGeom>
        </p:spPr>
      </p:pic>
      <p:pic>
        <p:nvPicPr>
          <p:cNvPr id="11" name="Google Shape;14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79520" y="1481957"/>
            <a:ext cx="1001528" cy="123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Content Placeholder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92" y="96815"/>
            <a:ext cx="2436016" cy="2267370"/>
          </a:xfrm>
          <a:prstGeom prst="roundRect">
            <a:avLst>
              <a:gd name="adj" fmla="val 4988"/>
            </a:avLst>
          </a:prstGeom>
        </p:spPr>
      </p:pic>
      <p:pic>
        <p:nvPicPr>
          <p:cNvPr id="13" name="Google Shape;14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26024" y="1142465"/>
            <a:ext cx="1326474" cy="142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331045" y="3048571"/>
            <a:ext cx="1143683" cy="131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Content Placeholder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023" y="129220"/>
            <a:ext cx="2000345" cy="1508985"/>
          </a:xfrm>
          <a:prstGeom prst="roundRect">
            <a:avLst>
              <a:gd name="adj" fmla="val 4988"/>
            </a:avLst>
          </a:prstGeom>
        </p:spPr>
      </p:pic>
      <p:pic>
        <p:nvPicPr>
          <p:cNvPr id="16" name="Google Shape;14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429418" y="442692"/>
            <a:ext cx="1553242" cy="103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Content Placeholder 12"/>
          <p:cNvPicPr>
            <a:picLocks noChangeAspect="1"/>
          </p:cNvPicPr>
          <p:nvPr/>
        </p:nvPicPr>
        <p:blipFill>
          <a:blip r:embed="rId15">
            <a:clrChange>
              <a:clrFrom>
                <a:srgbClr val="ECF0F1"/>
              </a:clrFrom>
              <a:clrTo>
                <a:srgbClr val="EC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430" y="2793829"/>
            <a:ext cx="1503706" cy="880423"/>
          </a:xfrm>
          <a:prstGeom prst="rect">
            <a:avLst/>
          </a:prstGeom>
        </p:spPr>
      </p:pic>
      <p:pic>
        <p:nvPicPr>
          <p:cNvPr id="18" name="Google Shape;142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325314" y="4546829"/>
            <a:ext cx="1836928" cy="134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4" y="5631169"/>
            <a:ext cx="869660" cy="1123057"/>
          </a:xfrm>
          <a:prstGeom prst="rect">
            <a:avLst/>
          </a:prstGeom>
        </p:spPr>
      </p:pic>
      <p:pic>
        <p:nvPicPr>
          <p:cNvPr id="20" name="Google Shape;143;p1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127158" y="1024405"/>
            <a:ext cx="1127438" cy="193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Content Placeholder 1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78" y="4272717"/>
            <a:ext cx="2762416" cy="2431055"/>
          </a:xfrm>
          <a:prstGeom prst="roundRect">
            <a:avLst>
              <a:gd name="adj" fmla="val 4988"/>
            </a:avLst>
          </a:prstGeom>
        </p:spPr>
      </p:pic>
      <p:pic>
        <p:nvPicPr>
          <p:cNvPr id="22" name="Google Shape;143;p16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821007" y="2732597"/>
            <a:ext cx="1152549" cy="137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Content Placeholder 1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119" y="1173465"/>
            <a:ext cx="1207860" cy="1391059"/>
          </a:xfrm>
          <a:prstGeom prst="roundRect">
            <a:avLst>
              <a:gd name="adj" fmla="val 4988"/>
            </a:avLst>
          </a:prstGeom>
        </p:spPr>
      </p:pic>
      <p:pic>
        <p:nvPicPr>
          <p:cNvPr id="24" name="Google Shape;143;p16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101359" y="3114903"/>
            <a:ext cx="1143137" cy="1592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Content Placeholder 10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84" y="4336169"/>
            <a:ext cx="1218835" cy="2376144"/>
          </a:xfrm>
          <a:prstGeom prst="roundRect">
            <a:avLst>
              <a:gd name="adj" fmla="val 4988"/>
            </a:avLst>
          </a:prstGeom>
        </p:spPr>
      </p:pic>
      <p:pic>
        <p:nvPicPr>
          <p:cNvPr id="26" name="Content Placeholder 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607" y="4016586"/>
            <a:ext cx="761912" cy="983915"/>
          </a:xfrm>
          <a:prstGeom prst="roundRect">
            <a:avLst>
              <a:gd name="adj" fmla="val 4988"/>
            </a:avLst>
          </a:prstGeom>
        </p:spPr>
      </p:pic>
      <p:pic>
        <p:nvPicPr>
          <p:cNvPr id="27" name="Content Placeholder 11"/>
          <p:cNvPicPr>
            <a:picLocks noChangeAspect="1"/>
          </p:cNvPicPr>
          <p:nvPr/>
        </p:nvPicPr>
        <p:blipFill>
          <a:blip r:embed="rId25">
            <a:clrChange>
              <a:clrFrom>
                <a:srgbClr val="ECF0F1"/>
              </a:clrFrom>
              <a:clrTo>
                <a:srgbClr val="ECF0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6" y="3795848"/>
            <a:ext cx="1510484" cy="681560"/>
          </a:xfrm>
          <a:prstGeom prst="rect">
            <a:avLst/>
          </a:prstGeom>
        </p:spPr>
      </p:pic>
      <p:pic>
        <p:nvPicPr>
          <p:cNvPr id="28" name="Google Shape;143;p16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12921" y="5436788"/>
            <a:ext cx="708086" cy="1225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Content Placeholder 10"/>
          <p:cNvPicPr>
            <a:picLocks noChangeAspect="1"/>
          </p:cNvPicPr>
          <p:nvPr/>
        </p:nvPicPr>
        <p:blipFill rotWithShape="1">
          <a:blip r:embed="rId27">
            <a:clrChange>
              <a:clrFrom>
                <a:srgbClr val="ECF0F1"/>
              </a:clrFrom>
              <a:clrTo>
                <a:srgbClr val="ECF0F1">
                  <a:alpha val="0"/>
                </a:srgbClr>
              </a:clrTo>
            </a:clrChange>
          </a:blip>
          <a:srcRect l="28526" r="29541"/>
          <a:stretch/>
        </p:blipFill>
        <p:spPr>
          <a:xfrm>
            <a:off x="5777857" y="4364091"/>
            <a:ext cx="809297" cy="2429862"/>
          </a:xfrm>
          <a:prstGeom prst="rect">
            <a:avLst/>
          </a:prstGeom>
        </p:spPr>
      </p:pic>
      <p:pic>
        <p:nvPicPr>
          <p:cNvPr id="30" name="Content Placeholder 1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46" y="2785072"/>
            <a:ext cx="2896592" cy="1558337"/>
          </a:xfrm>
          <a:prstGeom prst="roundRect">
            <a:avLst>
              <a:gd name="adj" fmla="val 4988"/>
            </a:avLst>
          </a:prstGeom>
        </p:spPr>
      </p:pic>
      <p:pic>
        <p:nvPicPr>
          <p:cNvPr id="31" name="Content Placeholder 1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534" y="5631169"/>
            <a:ext cx="2253928" cy="1162784"/>
          </a:xfrm>
          <a:prstGeom prst="roundRect">
            <a:avLst>
              <a:gd name="adj" fmla="val 4988"/>
            </a:avLst>
          </a:prstGeom>
        </p:spPr>
      </p:pic>
      <p:pic>
        <p:nvPicPr>
          <p:cNvPr id="32" name="Content Placeholder 11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76" y="1599289"/>
            <a:ext cx="1647142" cy="1041118"/>
          </a:xfrm>
          <a:prstGeom prst="roundRect">
            <a:avLst>
              <a:gd name="adj" fmla="val 4988"/>
            </a:avLst>
          </a:prstGeom>
        </p:spPr>
      </p:pic>
      <p:pic>
        <p:nvPicPr>
          <p:cNvPr id="33" name="Content Placeholder 10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44" y="5978553"/>
            <a:ext cx="1556476" cy="837368"/>
          </a:xfrm>
          <a:prstGeom prst="roundRect">
            <a:avLst>
              <a:gd name="adj" fmla="val 4988"/>
            </a:avLst>
          </a:prstGeom>
        </p:spPr>
      </p:pic>
      <p:pic>
        <p:nvPicPr>
          <p:cNvPr id="34" name="Google Shape;142;p16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27431" y="4477409"/>
            <a:ext cx="952090" cy="104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927" y="4824894"/>
            <a:ext cx="966473" cy="1181881"/>
          </a:xfrm>
          <a:prstGeom prst="rect">
            <a:avLst/>
          </a:prstGeom>
        </p:spPr>
      </p:pic>
      <p:pic>
        <p:nvPicPr>
          <p:cNvPr id="36" name="Content Placeholder 10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15" y="4383863"/>
            <a:ext cx="1906352" cy="1195159"/>
          </a:xfrm>
          <a:prstGeom prst="roundRect">
            <a:avLst>
              <a:gd name="adj" fmla="val 4988"/>
            </a:avLst>
          </a:prstGeom>
        </p:spPr>
      </p:pic>
      <p:pic>
        <p:nvPicPr>
          <p:cNvPr id="37" name="Content Placeholder 10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161" y="6033743"/>
            <a:ext cx="967831" cy="726988"/>
          </a:xfrm>
          <a:prstGeom prst="roundRect">
            <a:avLst>
              <a:gd name="adj" fmla="val 4988"/>
            </a:avLst>
          </a:prstGeom>
        </p:spPr>
      </p:pic>
    </p:spTree>
    <p:extLst>
      <p:ext uri="{BB962C8B-B14F-4D97-AF65-F5344CB8AC3E}">
        <p14:creationId xmlns:p14="http://schemas.microsoft.com/office/powerpoint/2010/main" val="320249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1" y="352475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Beyond Basics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601" y="3835330"/>
            <a:ext cx="2358380" cy="1325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630" y="3873702"/>
            <a:ext cx="2290124" cy="1287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432" y="5302935"/>
            <a:ext cx="2354396" cy="13243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B2E98D-C2BC-B897-F659-3F294C8342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855"/>
          <a:stretch/>
        </p:blipFill>
        <p:spPr>
          <a:xfrm>
            <a:off x="511971" y="3852909"/>
            <a:ext cx="2303857" cy="1318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A279CA-2339-ACCE-7A91-9BACAF960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0290" y="3873702"/>
            <a:ext cx="2358380" cy="1318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A small square electronic device with red and black wires&#10;&#10;Description automatically generated">
            <a:extLst>
              <a:ext uri="{FF2B5EF4-FFF2-40B4-BE49-F238E27FC236}">
                <a16:creationId xmlns:a16="http://schemas.microsoft.com/office/drawing/2014/main" id="{CC0E7677-DDF8-25FD-C97B-77C738D91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10" y="998520"/>
            <a:ext cx="4876698" cy="27431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7CF947-6A97-A971-512D-2659D61DF6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802" y="5308690"/>
            <a:ext cx="2330671" cy="1318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BB70540-EB8E-22FC-0FCC-01362A4130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2375" y="5308690"/>
            <a:ext cx="2354395" cy="1318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5269B8DC-DC0C-7250-AEF3-34CB07EC93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D2A925-2F46-C181-A4A6-83FFAE6ED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08" y="998520"/>
            <a:ext cx="4876698" cy="274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52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BF07E-0FE9-B16D-2D79-EF33A5E0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9A8BC2-A14B-821B-C337-8C543DF4A61C}"/>
              </a:ext>
            </a:extLst>
          </p:cNvPr>
          <p:cNvSpPr/>
          <p:nvPr/>
        </p:nvSpPr>
        <p:spPr>
          <a:xfrm>
            <a:off x="762001" y="352475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Data Logging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112AEA-6525-020B-8343-434179E50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4" t="11327" r="14563" b="4574"/>
          <a:stretch/>
        </p:blipFill>
        <p:spPr>
          <a:xfrm>
            <a:off x="4076410" y="4657643"/>
            <a:ext cx="3607758" cy="19960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CDBECB-34B3-0172-85F1-67EB89CB2E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5" t="43370" r="45353" b="-1312"/>
          <a:stretch>
            <a:fillRect/>
          </a:stretch>
        </p:blipFill>
        <p:spPr>
          <a:xfrm>
            <a:off x="256308" y="211240"/>
            <a:ext cx="4716743" cy="41388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3E7C37-C81E-AC81-23CC-3D0CC5504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52" y="4675278"/>
            <a:ext cx="3483354" cy="1971482"/>
          </a:xfrm>
          <a:prstGeom prst="rect">
            <a:avLst/>
          </a:prstGeom>
        </p:spPr>
      </p:pic>
      <p:pic>
        <p:nvPicPr>
          <p:cNvPr id="21" name="Picture 20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9F2E1FE9-3B4D-3552-659E-04CC3DFAA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C810B9-2CE5-5EBF-41D4-EC1DE6744D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1" r="249" b="1093"/>
          <a:stretch>
            <a:fillRect/>
          </a:stretch>
        </p:blipFill>
        <p:spPr>
          <a:xfrm>
            <a:off x="5274390" y="1140040"/>
            <a:ext cx="6125434" cy="33446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07C54B-527A-0DC6-E6C3-3C6E06613661}"/>
              </a:ext>
            </a:extLst>
          </p:cNvPr>
          <p:cNvSpPr/>
          <p:nvPr/>
        </p:nvSpPr>
        <p:spPr>
          <a:xfrm>
            <a:off x="3384884" y="0"/>
            <a:ext cx="1783056" cy="513347"/>
          </a:xfrm>
          <a:prstGeom prst="rect">
            <a:avLst/>
          </a:prstGeom>
          <a:solidFill>
            <a:srgbClr val="ADB9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05F143-12FF-EDA6-AD3B-3D84E8240D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3" t="20818" r="14896" b="3146"/>
          <a:stretch>
            <a:fillRect/>
          </a:stretch>
        </p:blipFill>
        <p:spPr>
          <a:xfrm>
            <a:off x="7910471" y="4675278"/>
            <a:ext cx="3489353" cy="197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61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1" y="352475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Cheap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Accessories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351AF0-070C-B940-E42F-43E97815E361}"/>
              </a:ext>
            </a:extLst>
          </p:cNvPr>
          <p:cNvGrpSpPr/>
          <p:nvPr/>
        </p:nvGrpSpPr>
        <p:grpSpPr>
          <a:xfrm>
            <a:off x="3309143" y="1200442"/>
            <a:ext cx="5573715" cy="4661973"/>
            <a:chOff x="3031348" y="1200442"/>
            <a:chExt cx="5573715" cy="4661973"/>
          </a:xfrm>
        </p:grpSpPr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842BB581-49AC-0EFA-9092-BBC9B335C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24555" y="1200442"/>
              <a:ext cx="2880508" cy="2228558"/>
            </a:xfrm>
            <a:prstGeom prst="rect">
              <a:avLst/>
            </a:prstGeom>
          </p:spPr>
        </p:pic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34F1BE79-3E1D-ACEC-F054-E19F41690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1348" y="1219266"/>
              <a:ext cx="2208868" cy="2222116"/>
            </a:xfrm>
            <a:prstGeom prst="rect">
              <a:avLst/>
            </a:prstGeom>
          </p:spPr>
        </p:pic>
        <p:pic>
          <p:nvPicPr>
            <p:cNvPr id="3" name="Picture 2" descr="https://m.media-amazon.com/images/I/61-ZwmfbWiL._AC_SL1000_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7056" y="3633857"/>
              <a:ext cx="2458007" cy="2228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2" descr="Free Photos | Separation of cardboard boxe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350" y="3649460"/>
              <a:ext cx="2954945" cy="221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D0203FCB-B7E9-BAD9-32C8-1EC99BC83F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42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1" y="352475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n w="10160">
                  <a:noFill/>
                  <a:prstDash val="solid"/>
                </a:ln>
                <a:solidFill>
                  <a:srgbClr val="0070C0"/>
                </a:solidFill>
                <a:latin typeface="Century Gothic" panose="020B0502020202020204" pitchFamily="34" charset="0"/>
              </a:rPr>
              <a:t>Tin Foil Electronics Lessons…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" y="1137998"/>
            <a:ext cx="3787964" cy="2130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586" y="1137998"/>
            <a:ext cx="3812510" cy="21445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05283" y="307716"/>
            <a:ext cx="2141870" cy="38077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" y="3421728"/>
            <a:ext cx="5595928" cy="3147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75" y="3421728"/>
            <a:ext cx="5595927" cy="3147709"/>
          </a:xfrm>
          <a:prstGeom prst="rect">
            <a:avLst/>
          </a:prstGeom>
        </p:spPr>
      </p:pic>
      <p:pic>
        <p:nvPicPr>
          <p:cNvPr id="4" name="Picture 3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8C9123E6-D735-C770-75E4-2218DA0AA8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63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1" y="352475"/>
            <a:ext cx="103280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Padlet</a:t>
            </a:r>
            <a:endParaRPr kumimoji="0" 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1642B5DD-0F54-F1EF-D613-24855EFE8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80" y="1223843"/>
            <a:ext cx="11023440" cy="5422917"/>
          </a:xfrm>
          <a:prstGeom prst="rect">
            <a:avLst/>
          </a:prstGeom>
        </p:spPr>
      </p:pic>
      <p:pic>
        <p:nvPicPr>
          <p:cNvPr id="3" name="Picture 2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77EDEB9C-B959-953C-1E4C-153C59A3FA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6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1618D-4635-9A6B-CD75-373F9769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9F53446F-49F9-0C6C-50DC-DF59A649F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583" y="2054077"/>
            <a:ext cx="897180" cy="8632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050C7F-B31F-CA50-5DD7-F45BB53FBEC1}"/>
              </a:ext>
            </a:extLst>
          </p:cNvPr>
          <p:cNvSpPr/>
          <p:nvPr/>
        </p:nvSpPr>
        <p:spPr>
          <a:xfrm>
            <a:off x="652680" y="5248598"/>
            <a:ext cx="558052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mrmorrison.co.uk</a:t>
            </a:r>
            <a:r>
              <a:rPr kumimoji="0" lang="en-US" sz="4800" b="1" i="0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10160">
                  <a:noFill/>
                  <a:prstDash val="solid"/>
                </a:ln>
                <a:effectLst/>
                <a:uLnTx/>
                <a:uFillTx/>
                <a:latin typeface="Century Gothic"/>
                <a:ea typeface="+mn-ea"/>
                <a:cs typeface="+mn-cs"/>
              </a:rPr>
              <a:t>  </a:t>
            </a:r>
            <a:endParaRPr kumimoji="0" lang="en-US" sz="2400" b="0" i="0" u="none" strike="noStrike" kern="1200" cap="none" spc="0" normalizeH="0" baseline="0" noProof="0" dirty="0">
              <a:ln w="10160">
                <a:noFill/>
                <a:prstDash val="solid"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A qr code with blue squares&#10;&#10;AI-generated content may be incorrect.">
            <a:extLst>
              <a:ext uri="{FF2B5EF4-FFF2-40B4-BE49-F238E27FC236}">
                <a16:creationId xmlns:a16="http://schemas.microsoft.com/office/drawing/2014/main" id="{5528FD47-5A44-2271-D0FD-4E85F65E19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47" y="1915806"/>
            <a:ext cx="3026388" cy="30263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5EEBA8-F21B-7027-5F1F-F855DF109832}"/>
              </a:ext>
            </a:extLst>
          </p:cNvPr>
          <p:cNvSpPr/>
          <p:nvPr/>
        </p:nvSpPr>
        <p:spPr>
          <a:xfrm>
            <a:off x="6358473" y="1738563"/>
            <a:ext cx="4765762" cy="3380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4A14E6-D3DB-C464-72DF-2628D71F37DF}"/>
              </a:ext>
            </a:extLst>
          </p:cNvPr>
          <p:cNvSpPr/>
          <p:nvPr/>
        </p:nvSpPr>
        <p:spPr>
          <a:xfrm>
            <a:off x="8595169" y="2516655"/>
            <a:ext cx="240263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Century Gothic" panose="020B0502020202020204" pitchFamily="34" charset="0"/>
              </a:rPr>
              <a:t>Book </a:t>
            </a:r>
          </a:p>
          <a:p>
            <a:pPr algn="ctr"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Century Gothic" panose="020B0502020202020204" pitchFamily="34" charset="0"/>
              </a:rPr>
              <a:t>Available </a:t>
            </a:r>
          </a:p>
          <a:p>
            <a:pPr algn="ctr"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Century Gothic" panose="020B0502020202020204" pitchFamily="34" charset="0"/>
              </a:rPr>
              <a:t>Soon</a:t>
            </a:r>
          </a:p>
          <a:p>
            <a:pPr algn="ctr">
              <a:defRPr/>
            </a:pPr>
            <a:r>
              <a:rPr lang="en-US" sz="2400" b="1" dirty="0">
                <a:ln w="10160">
                  <a:noFill/>
                  <a:prstDash val="solid"/>
                </a:ln>
                <a:latin typeface="Century Gothic" panose="020B0502020202020204" pitchFamily="34" charset="0"/>
              </a:rPr>
              <a:t>(On Amazon)</a:t>
            </a:r>
          </a:p>
        </p:txBody>
      </p:sp>
      <p:pic>
        <p:nvPicPr>
          <p:cNvPr id="14" name="Picture 13" descr="A close up of a person and a child&#10;&#10;Description automatically generated">
            <a:extLst>
              <a:ext uri="{FF2B5EF4-FFF2-40B4-BE49-F238E27FC236}">
                <a16:creationId xmlns:a16="http://schemas.microsoft.com/office/drawing/2014/main" id="{FA32C684-96A1-B426-4CDF-91758EA00D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10" y="211240"/>
            <a:ext cx="897180" cy="8632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E78138-712F-BB9E-E198-2B48C2FF5C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26" y="1898628"/>
            <a:ext cx="2065243" cy="30607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533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6CCFED5-125D-432B-A599-AE209B26416C}" vid="{9DF97567-A365-456F-A1A5-5A33D4CF4341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 Slides">
  <a:themeElements>
    <a:clrScheme name="Custom 2">
      <a:dk1>
        <a:srgbClr val="000000"/>
      </a:dk1>
      <a:lt1>
        <a:srgbClr val="FFFFFF"/>
      </a:lt1>
      <a:dk2>
        <a:srgbClr val="3E4048"/>
      </a:dk2>
      <a:lt2>
        <a:srgbClr val="E7E6E6"/>
      </a:lt2>
      <a:accent1>
        <a:srgbClr val="00A000"/>
      </a:accent1>
      <a:accent2>
        <a:srgbClr val="2A92D6"/>
      </a:accent2>
      <a:accent3>
        <a:srgbClr val="CD0365"/>
      </a:accent3>
      <a:accent4>
        <a:srgbClr val="E7645C"/>
      </a:accent4>
      <a:accent5>
        <a:srgbClr val="6C4BC1"/>
      </a:accent5>
      <a:accent6>
        <a:srgbClr val="7BCDC2"/>
      </a:accent6>
      <a:hlink>
        <a:srgbClr val="0563C1"/>
      </a:hlink>
      <a:folHlink>
        <a:srgbClr val="954F72"/>
      </a:folHlink>
    </a:clrScheme>
    <a:fontScheme name="Arial">
      <a:majorFont>
        <a:latin typeface="GT Walsheim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chemeClr val="bg1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oundation Slide Master 2024" id="{6CFD1C01-457B-F642-BD18-7F709BE18A08}" vid="{E074F804-E9AC-A04C-A0C8-F8DFE58811A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7496</TotalTime>
  <Words>84</Words>
  <Application>Microsoft Office PowerPoint</Application>
  <PresentationFormat>Widescreen</PresentationFormat>
  <Paragraphs>24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GT Walsheim</vt:lpstr>
      <vt:lpstr>Helvetica</vt:lpstr>
      <vt:lpstr>Quattrocento Sans</vt:lpstr>
      <vt:lpstr>Segoe UI Semilight</vt:lpstr>
      <vt:lpstr>1_Office Theme</vt:lpstr>
      <vt:lpstr>2_Office Theme</vt:lpstr>
      <vt:lpstr>Office Theme</vt:lpstr>
      <vt:lpstr>Title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Moray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Euan Morrison</dc:creator>
  <cp:lastModifiedBy>Euan Morrison</cp:lastModifiedBy>
  <cp:revision>88</cp:revision>
  <dcterms:created xsi:type="dcterms:W3CDTF">2023-07-11T09:09:05Z</dcterms:created>
  <dcterms:modified xsi:type="dcterms:W3CDTF">2026-01-18T22:05:39Z</dcterms:modified>
</cp:coreProperties>
</file>